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57" r:id="rId3"/>
    <p:sldId id="258" r:id="rId4"/>
    <p:sldId id="259" r:id="rId5"/>
    <p:sldId id="272" r:id="rId6"/>
    <p:sldId id="260" r:id="rId7"/>
    <p:sldId id="273" r:id="rId8"/>
    <p:sldId id="261" r:id="rId9"/>
    <p:sldId id="262" r:id="rId10"/>
    <p:sldId id="438" r:id="rId11"/>
    <p:sldId id="264" r:id="rId12"/>
    <p:sldId id="439" r:id="rId13"/>
    <p:sldId id="265" r:id="rId14"/>
    <p:sldId id="266" r:id="rId15"/>
    <p:sldId id="267" r:id="rId16"/>
    <p:sldId id="440" r:id="rId17"/>
    <p:sldId id="271" r:id="rId18"/>
    <p:sldId id="268"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7610"/>
    <a:srgbClr val="087D14"/>
    <a:srgbClr val="0884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1" autoAdjust="0"/>
    <p:restoredTop sz="94624" autoAdjust="0"/>
  </p:normalViewPr>
  <p:slideViewPr>
    <p:cSldViewPr snapToGrid="0">
      <p:cViewPr>
        <p:scale>
          <a:sx n="84" d="100"/>
          <a:sy n="84" d="100"/>
        </p:scale>
        <p:origin x="45" y="315"/>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66140-2EFD-49BB-8D84-CBFB1880BC31}" type="doc">
      <dgm:prSet loTypeId="urn:microsoft.com/office/officeart/2005/8/layout/cycle8" loCatId="cycle" qsTypeId="urn:microsoft.com/office/officeart/2005/8/quickstyle/simple1" qsCatId="simple" csTypeId="urn:microsoft.com/office/officeart/2005/8/colors/accent1_2" csCatId="accent1" phldr="1"/>
      <dgm:spPr/>
    </dgm:pt>
    <dgm:pt modelId="{1627F50F-AD38-420F-B9CB-5A2CFA4C29E8}">
      <dgm:prSet phldrT="[Texte]"/>
      <dgm:spPr/>
      <dgm:t>
        <a:bodyPr/>
        <a:lstStyle/>
        <a:p>
          <a:r>
            <a:rPr lang="fr-FR" dirty="0" err="1"/>
            <a:t>ComextET</a:t>
          </a:r>
          <a:endParaRPr lang="en-US" dirty="0"/>
        </a:p>
      </dgm:t>
    </dgm:pt>
    <dgm:pt modelId="{2A81E4EA-4395-4254-AE6F-C98F0ACB64E4}" type="parTrans" cxnId="{26398A03-2F1B-4BAE-BF07-0CD95F0D8116}">
      <dgm:prSet/>
      <dgm:spPr/>
      <dgm:t>
        <a:bodyPr/>
        <a:lstStyle/>
        <a:p>
          <a:endParaRPr lang="en-US"/>
        </a:p>
      </dgm:t>
    </dgm:pt>
    <dgm:pt modelId="{F0A27533-3EE6-4939-A73C-7C438E2F49DD}" type="sibTrans" cxnId="{26398A03-2F1B-4BAE-BF07-0CD95F0D8116}">
      <dgm:prSet/>
      <dgm:spPr/>
      <dgm:t>
        <a:bodyPr/>
        <a:lstStyle/>
        <a:p>
          <a:endParaRPr lang="en-US"/>
        </a:p>
      </dgm:t>
    </dgm:pt>
    <dgm:pt modelId="{A9C5B164-02CE-4AFE-B59E-12D93254363B}">
      <dgm:prSet phldrT="[Texte]"/>
      <dgm:spPr/>
      <dgm:t>
        <a:bodyPr/>
        <a:lstStyle/>
        <a:p>
          <a:pPr rtl="1"/>
          <a:r>
            <a:rPr lang="ar-SA" dirty="0"/>
            <a:t>نطاق </a:t>
          </a:r>
          <a:r>
            <a:rPr lang="fr-FR" dirty="0"/>
            <a:t> SQL Server</a:t>
          </a:r>
          <a:endParaRPr lang="en-US" dirty="0"/>
        </a:p>
      </dgm:t>
    </dgm:pt>
    <dgm:pt modelId="{3DD1595B-3109-4F4A-9631-1EF0E58273BA}" type="parTrans" cxnId="{EBF2E297-05DA-4F16-8A28-E293EE55ACE1}">
      <dgm:prSet/>
      <dgm:spPr/>
      <dgm:t>
        <a:bodyPr/>
        <a:lstStyle/>
        <a:p>
          <a:endParaRPr lang="en-US"/>
        </a:p>
      </dgm:t>
    </dgm:pt>
    <dgm:pt modelId="{A1C2BD89-EF2F-4DEB-AA47-8FC22F9C53A6}" type="sibTrans" cxnId="{EBF2E297-05DA-4F16-8A28-E293EE55ACE1}">
      <dgm:prSet/>
      <dgm:spPr/>
      <dgm:t>
        <a:bodyPr/>
        <a:lstStyle/>
        <a:p>
          <a:endParaRPr lang="en-US"/>
        </a:p>
      </dgm:t>
    </dgm:pt>
    <dgm:pt modelId="{356D2798-1E09-4C36-AFE4-CCE02C4A4738}">
      <dgm:prSet phldrT="[Texte]"/>
      <dgm:spPr/>
      <dgm:t>
        <a:bodyPr/>
        <a:lstStyle/>
        <a:p>
          <a:r>
            <a:rPr lang="fr-FR" dirty="0" err="1"/>
            <a:t>Eurotrace</a:t>
          </a:r>
          <a:endParaRPr lang="en-US" dirty="0"/>
        </a:p>
      </dgm:t>
    </dgm:pt>
    <dgm:pt modelId="{B1907833-26B2-449D-B98C-C88B13BF3E7D}" type="parTrans" cxnId="{8063FAB0-3D45-43AA-A6AB-D2D6B8B5A108}">
      <dgm:prSet/>
      <dgm:spPr/>
      <dgm:t>
        <a:bodyPr/>
        <a:lstStyle/>
        <a:p>
          <a:endParaRPr lang="en-US"/>
        </a:p>
      </dgm:t>
    </dgm:pt>
    <dgm:pt modelId="{03DC6C6F-C5FF-47AD-AD70-7258AA818EF1}" type="sibTrans" cxnId="{8063FAB0-3D45-43AA-A6AB-D2D6B8B5A108}">
      <dgm:prSet/>
      <dgm:spPr/>
      <dgm:t>
        <a:bodyPr/>
        <a:lstStyle/>
        <a:p>
          <a:endParaRPr lang="en-US"/>
        </a:p>
      </dgm:t>
    </dgm:pt>
    <dgm:pt modelId="{BC3B3F92-B6E0-4278-81C0-05A313BC5AC8}" type="pres">
      <dgm:prSet presAssocID="{76466140-2EFD-49BB-8D84-CBFB1880BC31}" presName="compositeShape" presStyleCnt="0">
        <dgm:presLayoutVars>
          <dgm:chMax val="7"/>
          <dgm:dir/>
          <dgm:resizeHandles val="exact"/>
        </dgm:presLayoutVars>
      </dgm:prSet>
      <dgm:spPr/>
    </dgm:pt>
    <dgm:pt modelId="{66CAA386-D8B7-42CE-80E2-DC7524A4DCCE}" type="pres">
      <dgm:prSet presAssocID="{76466140-2EFD-49BB-8D84-CBFB1880BC31}" presName="wedge1" presStyleLbl="node1" presStyleIdx="0" presStyleCnt="3" custLinFactNeighborX="1080"/>
      <dgm:spPr/>
    </dgm:pt>
    <dgm:pt modelId="{C7E26E32-BE8E-4A7E-B179-D91ECBF42821}" type="pres">
      <dgm:prSet presAssocID="{76466140-2EFD-49BB-8D84-CBFB1880BC31}" presName="dummy1a" presStyleCnt="0"/>
      <dgm:spPr/>
    </dgm:pt>
    <dgm:pt modelId="{D2966670-B712-4335-BAF8-6E1CDBC9542D}" type="pres">
      <dgm:prSet presAssocID="{76466140-2EFD-49BB-8D84-CBFB1880BC31}" presName="dummy1b" presStyleCnt="0"/>
      <dgm:spPr/>
    </dgm:pt>
    <dgm:pt modelId="{C5657A76-C656-4651-A6EB-B8941C5F38A9}" type="pres">
      <dgm:prSet presAssocID="{76466140-2EFD-49BB-8D84-CBFB1880BC31}" presName="wedge1Tx" presStyleLbl="node1" presStyleIdx="0" presStyleCnt="3">
        <dgm:presLayoutVars>
          <dgm:chMax val="0"/>
          <dgm:chPref val="0"/>
          <dgm:bulletEnabled val="1"/>
        </dgm:presLayoutVars>
      </dgm:prSet>
      <dgm:spPr/>
    </dgm:pt>
    <dgm:pt modelId="{0AAC184D-E0B9-4ACA-9DD4-98BB0EA2697B}" type="pres">
      <dgm:prSet presAssocID="{76466140-2EFD-49BB-8D84-CBFB1880BC31}" presName="wedge2" presStyleLbl="node1" presStyleIdx="1" presStyleCnt="3"/>
      <dgm:spPr/>
    </dgm:pt>
    <dgm:pt modelId="{EE5F6C28-8A7A-4137-A81A-BD7C99F458BF}" type="pres">
      <dgm:prSet presAssocID="{76466140-2EFD-49BB-8D84-CBFB1880BC31}" presName="dummy2a" presStyleCnt="0"/>
      <dgm:spPr/>
    </dgm:pt>
    <dgm:pt modelId="{B3B93BF5-58EC-42DA-BC9D-FD85CADD0557}" type="pres">
      <dgm:prSet presAssocID="{76466140-2EFD-49BB-8D84-CBFB1880BC31}" presName="dummy2b" presStyleCnt="0"/>
      <dgm:spPr/>
    </dgm:pt>
    <dgm:pt modelId="{0F8A3EE5-EF95-41FA-B657-1C804AE401F9}" type="pres">
      <dgm:prSet presAssocID="{76466140-2EFD-49BB-8D84-CBFB1880BC31}" presName="wedge2Tx" presStyleLbl="node1" presStyleIdx="1" presStyleCnt="3">
        <dgm:presLayoutVars>
          <dgm:chMax val="0"/>
          <dgm:chPref val="0"/>
          <dgm:bulletEnabled val="1"/>
        </dgm:presLayoutVars>
      </dgm:prSet>
      <dgm:spPr/>
    </dgm:pt>
    <dgm:pt modelId="{655821A1-14C9-4AB3-BA3C-08D47E3C2E0C}" type="pres">
      <dgm:prSet presAssocID="{76466140-2EFD-49BB-8D84-CBFB1880BC31}" presName="wedge3" presStyleLbl="node1" presStyleIdx="2" presStyleCnt="3" custLinFactNeighborX="1521" custLinFactNeighborY="135"/>
      <dgm:spPr/>
    </dgm:pt>
    <dgm:pt modelId="{ADAB2E06-17AA-4798-9B43-270AAD914115}" type="pres">
      <dgm:prSet presAssocID="{76466140-2EFD-49BB-8D84-CBFB1880BC31}" presName="dummy3a" presStyleCnt="0"/>
      <dgm:spPr/>
    </dgm:pt>
    <dgm:pt modelId="{216A6132-E324-46E3-867C-A01536E614FA}" type="pres">
      <dgm:prSet presAssocID="{76466140-2EFD-49BB-8D84-CBFB1880BC31}" presName="dummy3b" presStyleCnt="0"/>
      <dgm:spPr/>
    </dgm:pt>
    <dgm:pt modelId="{EB494971-6A09-4EA0-86DB-D199FCDFC864}" type="pres">
      <dgm:prSet presAssocID="{76466140-2EFD-49BB-8D84-CBFB1880BC31}" presName="wedge3Tx" presStyleLbl="node1" presStyleIdx="2" presStyleCnt="3">
        <dgm:presLayoutVars>
          <dgm:chMax val="0"/>
          <dgm:chPref val="0"/>
          <dgm:bulletEnabled val="1"/>
        </dgm:presLayoutVars>
      </dgm:prSet>
      <dgm:spPr/>
    </dgm:pt>
    <dgm:pt modelId="{DF9EEA9C-2A84-4305-84BA-5FB35F562073}" type="pres">
      <dgm:prSet presAssocID="{F0A27533-3EE6-4939-A73C-7C438E2F49DD}" presName="arrowWedge1" presStyleLbl="fgSibTrans2D1" presStyleIdx="0" presStyleCnt="3"/>
      <dgm:spPr/>
    </dgm:pt>
    <dgm:pt modelId="{CCBC86B2-EF9D-4786-88D6-98B8F2BEB038}" type="pres">
      <dgm:prSet presAssocID="{A1C2BD89-EF2F-4DEB-AA47-8FC22F9C53A6}" presName="arrowWedge2" presStyleLbl="fgSibTrans2D1" presStyleIdx="1" presStyleCnt="3"/>
      <dgm:spPr/>
    </dgm:pt>
    <dgm:pt modelId="{758E4580-3837-4BFC-8621-CDD8476D9F5B}" type="pres">
      <dgm:prSet presAssocID="{03DC6C6F-C5FF-47AD-AD70-7258AA818EF1}" presName="arrowWedge3" presStyleLbl="fgSibTrans2D1" presStyleIdx="2" presStyleCnt="3"/>
      <dgm:spPr/>
    </dgm:pt>
  </dgm:ptLst>
  <dgm:cxnLst>
    <dgm:cxn modelId="{26398A03-2F1B-4BAE-BF07-0CD95F0D8116}" srcId="{76466140-2EFD-49BB-8D84-CBFB1880BC31}" destId="{1627F50F-AD38-420F-B9CB-5A2CFA4C29E8}" srcOrd="0" destOrd="0" parTransId="{2A81E4EA-4395-4254-AE6F-C98F0ACB64E4}" sibTransId="{F0A27533-3EE6-4939-A73C-7C438E2F49DD}"/>
    <dgm:cxn modelId="{3575DA1D-AE6A-4614-8DCA-81C1B12C20D1}" type="presOf" srcId="{356D2798-1E09-4C36-AFE4-CCE02C4A4738}" destId="{EB494971-6A09-4EA0-86DB-D199FCDFC864}" srcOrd="1" destOrd="0" presId="urn:microsoft.com/office/officeart/2005/8/layout/cycle8"/>
    <dgm:cxn modelId="{8494F01F-E852-4C5F-8E53-4FDB55201E71}" type="presOf" srcId="{1627F50F-AD38-420F-B9CB-5A2CFA4C29E8}" destId="{66CAA386-D8B7-42CE-80E2-DC7524A4DCCE}" srcOrd="0" destOrd="0" presId="urn:microsoft.com/office/officeart/2005/8/layout/cycle8"/>
    <dgm:cxn modelId="{0416B750-1460-405E-B95C-F12F54711724}" type="presOf" srcId="{A9C5B164-02CE-4AFE-B59E-12D93254363B}" destId="{0F8A3EE5-EF95-41FA-B657-1C804AE401F9}" srcOrd="1" destOrd="0" presId="urn:microsoft.com/office/officeart/2005/8/layout/cycle8"/>
    <dgm:cxn modelId="{EBF2E297-05DA-4F16-8A28-E293EE55ACE1}" srcId="{76466140-2EFD-49BB-8D84-CBFB1880BC31}" destId="{A9C5B164-02CE-4AFE-B59E-12D93254363B}" srcOrd="1" destOrd="0" parTransId="{3DD1595B-3109-4F4A-9631-1EF0E58273BA}" sibTransId="{A1C2BD89-EF2F-4DEB-AA47-8FC22F9C53A6}"/>
    <dgm:cxn modelId="{EF5F809B-1B40-49C3-AA96-768BF40051EA}" type="presOf" srcId="{356D2798-1E09-4C36-AFE4-CCE02C4A4738}" destId="{655821A1-14C9-4AB3-BA3C-08D47E3C2E0C}" srcOrd="0" destOrd="0" presId="urn:microsoft.com/office/officeart/2005/8/layout/cycle8"/>
    <dgm:cxn modelId="{8063FAB0-3D45-43AA-A6AB-D2D6B8B5A108}" srcId="{76466140-2EFD-49BB-8D84-CBFB1880BC31}" destId="{356D2798-1E09-4C36-AFE4-CCE02C4A4738}" srcOrd="2" destOrd="0" parTransId="{B1907833-26B2-449D-B98C-C88B13BF3E7D}" sibTransId="{03DC6C6F-C5FF-47AD-AD70-7258AA818EF1}"/>
    <dgm:cxn modelId="{0C0E71BA-5E3C-48B7-94A7-2A1EA6B78341}" type="presOf" srcId="{1627F50F-AD38-420F-B9CB-5A2CFA4C29E8}" destId="{C5657A76-C656-4651-A6EB-B8941C5F38A9}" srcOrd="1" destOrd="0" presId="urn:microsoft.com/office/officeart/2005/8/layout/cycle8"/>
    <dgm:cxn modelId="{1CF6D9F4-5E26-41B9-A99C-F52F6F525085}" type="presOf" srcId="{76466140-2EFD-49BB-8D84-CBFB1880BC31}" destId="{BC3B3F92-B6E0-4278-81C0-05A313BC5AC8}" srcOrd="0" destOrd="0" presId="urn:microsoft.com/office/officeart/2005/8/layout/cycle8"/>
    <dgm:cxn modelId="{816E1BF5-00D0-4F58-92CA-EC13F6B42F95}" type="presOf" srcId="{A9C5B164-02CE-4AFE-B59E-12D93254363B}" destId="{0AAC184D-E0B9-4ACA-9DD4-98BB0EA2697B}" srcOrd="0" destOrd="0" presId="urn:microsoft.com/office/officeart/2005/8/layout/cycle8"/>
    <dgm:cxn modelId="{E2AAD743-A186-4E5B-B22F-60FAB5A8D858}" type="presParOf" srcId="{BC3B3F92-B6E0-4278-81C0-05A313BC5AC8}" destId="{66CAA386-D8B7-42CE-80E2-DC7524A4DCCE}" srcOrd="0" destOrd="0" presId="urn:microsoft.com/office/officeart/2005/8/layout/cycle8"/>
    <dgm:cxn modelId="{848FECD9-632F-46C7-A8FC-C2EB355FF378}" type="presParOf" srcId="{BC3B3F92-B6E0-4278-81C0-05A313BC5AC8}" destId="{C7E26E32-BE8E-4A7E-B179-D91ECBF42821}" srcOrd="1" destOrd="0" presId="urn:microsoft.com/office/officeart/2005/8/layout/cycle8"/>
    <dgm:cxn modelId="{1E5663E3-7E22-4A00-9259-776B3D88CDAE}" type="presParOf" srcId="{BC3B3F92-B6E0-4278-81C0-05A313BC5AC8}" destId="{D2966670-B712-4335-BAF8-6E1CDBC9542D}" srcOrd="2" destOrd="0" presId="urn:microsoft.com/office/officeart/2005/8/layout/cycle8"/>
    <dgm:cxn modelId="{3AF866D2-604A-45D2-AED1-9F560FA768BA}" type="presParOf" srcId="{BC3B3F92-B6E0-4278-81C0-05A313BC5AC8}" destId="{C5657A76-C656-4651-A6EB-B8941C5F38A9}" srcOrd="3" destOrd="0" presId="urn:microsoft.com/office/officeart/2005/8/layout/cycle8"/>
    <dgm:cxn modelId="{6BEF2EE6-2777-45C8-B4C3-F8B2D95CCA85}" type="presParOf" srcId="{BC3B3F92-B6E0-4278-81C0-05A313BC5AC8}" destId="{0AAC184D-E0B9-4ACA-9DD4-98BB0EA2697B}" srcOrd="4" destOrd="0" presId="urn:microsoft.com/office/officeart/2005/8/layout/cycle8"/>
    <dgm:cxn modelId="{3F887281-C599-4245-9E58-6CB3B3EBE3EF}" type="presParOf" srcId="{BC3B3F92-B6E0-4278-81C0-05A313BC5AC8}" destId="{EE5F6C28-8A7A-4137-A81A-BD7C99F458BF}" srcOrd="5" destOrd="0" presId="urn:microsoft.com/office/officeart/2005/8/layout/cycle8"/>
    <dgm:cxn modelId="{E4972418-F52B-47E6-9EF1-BF6144417B07}" type="presParOf" srcId="{BC3B3F92-B6E0-4278-81C0-05A313BC5AC8}" destId="{B3B93BF5-58EC-42DA-BC9D-FD85CADD0557}" srcOrd="6" destOrd="0" presId="urn:microsoft.com/office/officeart/2005/8/layout/cycle8"/>
    <dgm:cxn modelId="{6CF0C1B7-7792-4CFB-B02B-B17503C878E5}" type="presParOf" srcId="{BC3B3F92-B6E0-4278-81C0-05A313BC5AC8}" destId="{0F8A3EE5-EF95-41FA-B657-1C804AE401F9}" srcOrd="7" destOrd="0" presId="urn:microsoft.com/office/officeart/2005/8/layout/cycle8"/>
    <dgm:cxn modelId="{7AA5CCAD-7C33-48F4-AA35-0E9D4F252F6E}" type="presParOf" srcId="{BC3B3F92-B6E0-4278-81C0-05A313BC5AC8}" destId="{655821A1-14C9-4AB3-BA3C-08D47E3C2E0C}" srcOrd="8" destOrd="0" presId="urn:microsoft.com/office/officeart/2005/8/layout/cycle8"/>
    <dgm:cxn modelId="{C879B8C7-345C-426A-9603-D7CB47800267}" type="presParOf" srcId="{BC3B3F92-B6E0-4278-81C0-05A313BC5AC8}" destId="{ADAB2E06-17AA-4798-9B43-270AAD914115}" srcOrd="9" destOrd="0" presId="urn:microsoft.com/office/officeart/2005/8/layout/cycle8"/>
    <dgm:cxn modelId="{26F26CF1-BE57-46D3-A3DD-42FCFB56CB50}" type="presParOf" srcId="{BC3B3F92-B6E0-4278-81C0-05A313BC5AC8}" destId="{216A6132-E324-46E3-867C-A01536E614FA}" srcOrd="10" destOrd="0" presId="urn:microsoft.com/office/officeart/2005/8/layout/cycle8"/>
    <dgm:cxn modelId="{DAD97360-A92D-4D19-98F2-CC1B43956828}" type="presParOf" srcId="{BC3B3F92-B6E0-4278-81C0-05A313BC5AC8}" destId="{EB494971-6A09-4EA0-86DB-D199FCDFC864}" srcOrd="11" destOrd="0" presId="urn:microsoft.com/office/officeart/2005/8/layout/cycle8"/>
    <dgm:cxn modelId="{EE0555B2-5AFC-4404-8CE5-BB0B24FBB49C}" type="presParOf" srcId="{BC3B3F92-B6E0-4278-81C0-05A313BC5AC8}" destId="{DF9EEA9C-2A84-4305-84BA-5FB35F562073}" srcOrd="12" destOrd="0" presId="urn:microsoft.com/office/officeart/2005/8/layout/cycle8"/>
    <dgm:cxn modelId="{E7284B7D-5139-46A8-9F2A-C0E6E00EADE3}" type="presParOf" srcId="{BC3B3F92-B6E0-4278-81C0-05A313BC5AC8}" destId="{CCBC86B2-EF9D-4786-88D6-98B8F2BEB038}" srcOrd="13" destOrd="0" presId="urn:microsoft.com/office/officeart/2005/8/layout/cycle8"/>
    <dgm:cxn modelId="{033CCFEC-47F7-4BD0-B10F-CC36AAECBE47}" type="presParOf" srcId="{BC3B3F92-B6E0-4278-81C0-05A313BC5AC8}" destId="{758E4580-3837-4BFC-8621-CDD8476D9F5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CAA386-D8B7-42CE-80E2-DC7524A4DCCE}">
      <dsp:nvSpPr>
        <dsp:cNvPr id="0" name=""/>
        <dsp:cNvSpPr/>
      </dsp:nvSpPr>
      <dsp:spPr>
        <a:xfrm>
          <a:off x="3872803" y="326485"/>
          <a:ext cx="4219194" cy="4219194"/>
        </a:xfrm>
        <a:prstGeom prst="pie">
          <a:avLst>
            <a:gd name="adj1" fmla="val 16200000"/>
            <a:gd name="adj2" fmla="val 18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fr-FR" sz="3100" kern="1200" dirty="0" err="1"/>
            <a:t>ComextET</a:t>
          </a:r>
          <a:endParaRPr lang="en-US" sz="3100" kern="1200" dirty="0"/>
        </a:p>
      </dsp:txBody>
      <dsp:txXfrm>
        <a:off x="6096418" y="1220552"/>
        <a:ext cx="1506855" cy="1255712"/>
      </dsp:txXfrm>
    </dsp:sp>
    <dsp:sp modelId="{0AAC184D-E0B9-4ACA-9DD4-98BB0EA2697B}">
      <dsp:nvSpPr>
        <dsp:cNvPr id="0" name=""/>
        <dsp:cNvSpPr/>
      </dsp:nvSpPr>
      <dsp:spPr>
        <a:xfrm>
          <a:off x="3740340" y="477170"/>
          <a:ext cx="4219194" cy="4219194"/>
        </a:xfrm>
        <a:prstGeom prst="pie">
          <a:avLst>
            <a:gd name="adj1" fmla="val 1800000"/>
            <a:gd name="adj2" fmla="val 90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rtl="1">
            <a:lnSpc>
              <a:spcPct val="90000"/>
            </a:lnSpc>
            <a:spcBef>
              <a:spcPct val="0"/>
            </a:spcBef>
            <a:spcAft>
              <a:spcPct val="35000"/>
            </a:spcAft>
            <a:buNone/>
          </a:pPr>
          <a:r>
            <a:rPr lang="ar-SA" sz="3100" kern="1200" dirty="0"/>
            <a:t>نطاق </a:t>
          </a:r>
          <a:r>
            <a:rPr lang="fr-FR" sz="3100" kern="1200" dirty="0"/>
            <a:t> SQL Server</a:t>
          </a:r>
          <a:endParaRPr lang="en-US" sz="3100" kern="1200" dirty="0"/>
        </a:p>
      </dsp:txBody>
      <dsp:txXfrm>
        <a:off x="4744910" y="3214624"/>
        <a:ext cx="2260282" cy="1105027"/>
      </dsp:txXfrm>
    </dsp:sp>
    <dsp:sp modelId="{655821A1-14C9-4AB3-BA3C-08D47E3C2E0C}">
      <dsp:nvSpPr>
        <dsp:cNvPr id="0" name=""/>
        <dsp:cNvSpPr/>
      </dsp:nvSpPr>
      <dsp:spPr>
        <a:xfrm>
          <a:off x="3717619" y="332181"/>
          <a:ext cx="4219194" cy="4219194"/>
        </a:xfrm>
        <a:prstGeom prst="pie">
          <a:avLst>
            <a:gd name="adj1" fmla="val 90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fr-FR" sz="3100" kern="1200" dirty="0" err="1"/>
            <a:t>Eurotrace</a:t>
          </a:r>
          <a:endParaRPr lang="en-US" sz="3100" kern="1200" dirty="0"/>
        </a:p>
      </dsp:txBody>
      <dsp:txXfrm>
        <a:off x="4206342" y="1226248"/>
        <a:ext cx="1506855" cy="1255712"/>
      </dsp:txXfrm>
    </dsp:sp>
    <dsp:sp modelId="{DF9EEA9C-2A84-4305-84BA-5FB35F562073}">
      <dsp:nvSpPr>
        <dsp:cNvPr id="0" name=""/>
        <dsp:cNvSpPr/>
      </dsp:nvSpPr>
      <dsp:spPr>
        <a:xfrm>
          <a:off x="3611963" y="65297"/>
          <a:ext cx="4741570" cy="474157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BC86B2-EF9D-4786-88D6-98B8F2BEB038}">
      <dsp:nvSpPr>
        <dsp:cNvPr id="0" name=""/>
        <dsp:cNvSpPr/>
      </dsp:nvSpPr>
      <dsp:spPr>
        <a:xfrm>
          <a:off x="3479152" y="215715"/>
          <a:ext cx="4741570" cy="474157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8E4580-3837-4BFC-8621-CDD8476D9F5B}">
      <dsp:nvSpPr>
        <dsp:cNvPr id="0" name=""/>
        <dsp:cNvSpPr/>
      </dsp:nvSpPr>
      <dsp:spPr>
        <a:xfrm>
          <a:off x="3456082" y="70992"/>
          <a:ext cx="4741570" cy="474157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A4217-8757-4932-AA71-E8B89651773E}" type="datetimeFigureOut">
              <a:rPr lang="en-US" smtClean="0"/>
              <a:t>4/14/2025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D5331-B76E-4CE1-BC04-DFD7DD6B382E}" type="slidenum">
              <a:rPr lang="en-US" smtClean="0"/>
              <a:t>‹N°›</a:t>
            </a:fld>
            <a:endParaRPr lang="en-US"/>
          </a:p>
        </p:txBody>
      </p:sp>
    </p:spTree>
    <p:extLst>
      <p:ext uri="{BB962C8B-B14F-4D97-AF65-F5344CB8AC3E}">
        <p14:creationId xmlns:p14="http://schemas.microsoft.com/office/powerpoint/2010/main" val="2323918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r" defTabSz="914400" rtl="1" eaLnBrk="1" fontAlgn="auto" latinLnBrk="0" hangingPunct="1">
              <a:lnSpc>
                <a:spcPts val="1500"/>
              </a:lnSpc>
              <a:spcBef>
                <a:spcPts val="600"/>
              </a:spcBef>
              <a:spcAft>
                <a:spcPts val="800"/>
              </a:spcAft>
              <a:buClrTx/>
              <a:buSzTx/>
              <a:buFontTx/>
              <a:buNone/>
              <a:tabLst/>
              <a:defRPr/>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23AD5331-B76E-4CE1-BC04-DFD7DD6B382E}" type="slidenum">
              <a:rPr lang="en-US" smtClean="0"/>
              <a:t>1</a:t>
            </a:fld>
            <a:endParaRPr lang="en-US"/>
          </a:p>
        </p:txBody>
      </p:sp>
    </p:spTree>
    <p:extLst>
      <p:ext uri="{BB962C8B-B14F-4D97-AF65-F5344CB8AC3E}">
        <p14:creationId xmlns:p14="http://schemas.microsoft.com/office/powerpoint/2010/main" val="1389508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23AD5331-B76E-4CE1-BC04-DFD7DD6B382E}" type="slidenum">
              <a:rPr lang="en-US" smtClean="0"/>
              <a:t>2</a:t>
            </a:fld>
            <a:endParaRPr lang="en-US"/>
          </a:p>
        </p:txBody>
      </p:sp>
    </p:spTree>
    <p:extLst>
      <p:ext uri="{BB962C8B-B14F-4D97-AF65-F5344CB8AC3E}">
        <p14:creationId xmlns:p14="http://schemas.microsoft.com/office/powerpoint/2010/main" val="188707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938EE7-C50D-41DF-AA25-B267981CE16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FDD139-9A58-4EBF-97F9-4E57416B279A}"/>
              </a:ext>
            </a:extLst>
          </p:cNvPr>
          <p:cNvSpPr/>
          <p:nvPr userDrawn="1"/>
        </p:nvSpPr>
        <p:spPr>
          <a:xfrm>
            <a:off x="0" y="0"/>
            <a:ext cx="12192000" cy="2191109"/>
          </a:xfrm>
          <a:prstGeom prst="rect">
            <a:avLst/>
          </a:prstGeom>
          <a:solidFill>
            <a:srgbClr val="067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43E1CCA-D266-43C1-9B19-45129C1A9264}"/>
              </a:ext>
            </a:extLst>
          </p:cNvPr>
          <p:cNvSpPr/>
          <p:nvPr userDrawn="1"/>
        </p:nvSpPr>
        <p:spPr>
          <a:xfrm>
            <a:off x="4937557" y="54780"/>
            <a:ext cx="2018581" cy="20185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15051C-A2E2-46C5-B4E5-62A9F088DD00}"/>
              </a:ext>
            </a:extLst>
          </p:cNvPr>
          <p:cNvSpPr>
            <a:spLocks noGrp="1"/>
          </p:cNvSpPr>
          <p:nvPr>
            <p:ph type="ctrTitle"/>
          </p:nvPr>
        </p:nvSpPr>
        <p:spPr>
          <a:xfrm>
            <a:off x="1586727" y="3946779"/>
            <a:ext cx="9144000" cy="1208087"/>
          </a:xfrm>
        </p:spPr>
        <p:txBody>
          <a:bodyPr anchor="b"/>
          <a:lstStyle>
            <a:lvl1pPr algn="ctr">
              <a:defRPr sz="6000"/>
            </a:lvl1pPr>
          </a:lstStyle>
          <a:p>
            <a:r>
              <a:rPr lang="fr-FR"/>
              <a:t>Modifiez le style du titre</a:t>
            </a:r>
            <a:endParaRPr lang="en-US" dirty="0"/>
          </a:p>
        </p:txBody>
      </p:sp>
      <p:sp>
        <p:nvSpPr>
          <p:cNvPr id="3" name="Subtitle 2">
            <a:extLst>
              <a:ext uri="{FF2B5EF4-FFF2-40B4-BE49-F238E27FC236}">
                <a16:creationId xmlns:a16="http://schemas.microsoft.com/office/drawing/2014/main" id="{5BD95CC7-DA56-4FB7-B179-F91391F8EA13}"/>
              </a:ext>
            </a:extLst>
          </p:cNvPr>
          <p:cNvSpPr>
            <a:spLocks noGrp="1"/>
          </p:cNvSpPr>
          <p:nvPr>
            <p:ph type="subTitle" idx="1"/>
          </p:nvPr>
        </p:nvSpPr>
        <p:spPr>
          <a:xfrm>
            <a:off x="1586727" y="5184987"/>
            <a:ext cx="9144000" cy="380414"/>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a:extLst>
              <a:ext uri="{FF2B5EF4-FFF2-40B4-BE49-F238E27FC236}">
                <a16:creationId xmlns:a16="http://schemas.microsoft.com/office/drawing/2014/main" id="{957612D3-A495-4A5F-8FAF-1D255175D41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C40866B-C231-4A47-B42B-917B064B905A}"/>
              </a:ext>
            </a:extLst>
          </p:cNvPr>
          <p:cNvSpPr>
            <a:spLocks noGrp="1"/>
          </p:cNvSpPr>
          <p:nvPr>
            <p:ph type="ftr" sz="quarter" idx="11"/>
          </p:nvPr>
        </p:nvSpPr>
        <p:spPr/>
        <p:txBody>
          <a:bodyPr/>
          <a:lstStyle/>
          <a:p>
            <a:r>
              <a:rPr lang="en-US"/>
              <a:t>Internal and External Use</a:t>
            </a:r>
          </a:p>
        </p:txBody>
      </p:sp>
      <p:sp>
        <p:nvSpPr>
          <p:cNvPr id="6" name="Slide Number Placeholder 5">
            <a:extLst>
              <a:ext uri="{FF2B5EF4-FFF2-40B4-BE49-F238E27FC236}">
                <a16:creationId xmlns:a16="http://schemas.microsoft.com/office/drawing/2014/main" id="{77BD67CE-D16A-48E1-968E-F30E304A21C3}"/>
              </a:ext>
            </a:extLst>
          </p:cNvPr>
          <p:cNvSpPr>
            <a:spLocks noGrp="1"/>
          </p:cNvSpPr>
          <p:nvPr>
            <p:ph type="sldNum" sz="quarter" idx="12"/>
          </p:nvPr>
        </p:nvSpPr>
        <p:spPr/>
        <p:txBody>
          <a:bodyPr/>
          <a:lstStyle/>
          <a:p>
            <a:fld id="{FB8443CA-F416-41C4-94B8-C5C4C5A79613}" type="slidenum">
              <a:rPr lang="en-US" smtClean="0"/>
              <a:t>‹N°›</a:t>
            </a:fld>
            <a:endParaRPr lang="en-US"/>
          </a:p>
        </p:txBody>
      </p:sp>
      <p:pic>
        <p:nvPicPr>
          <p:cNvPr id="19" name="Picture 18">
            <a:extLst>
              <a:ext uri="{FF2B5EF4-FFF2-40B4-BE49-F238E27FC236}">
                <a16:creationId xmlns:a16="http://schemas.microsoft.com/office/drawing/2014/main" id="{5B78C946-10D0-4BA1-91FE-5C378C191E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30855" y="2692600"/>
            <a:ext cx="4231987" cy="1173441"/>
          </a:xfrm>
          <a:prstGeom prst="rect">
            <a:avLst/>
          </a:prstGeom>
        </p:spPr>
      </p:pic>
      <p:pic>
        <p:nvPicPr>
          <p:cNvPr id="20" name="Picture 2" descr="Seal of Mauritania - Wikipedia">
            <a:extLst>
              <a:ext uri="{FF2B5EF4-FFF2-40B4-BE49-F238E27FC236}">
                <a16:creationId xmlns:a16="http://schemas.microsoft.com/office/drawing/2014/main" id="{9565E70C-4CBE-4323-AC57-A49D37A4E788}"/>
              </a:ext>
            </a:extLst>
          </p:cNvPr>
          <p:cNvPicPr>
            <a:picLocks noChangeAspect="1" noChangeArrowheads="1"/>
          </p:cNvPicPr>
          <p:nvPr userDrawn="1"/>
        </p:nvPicPr>
        <p:blipFill>
          <a:blip r:embed="rId3">
            <a:alphaModFix/>
            <a:extLst>
              <a:ext uri="{28A0092B-C50C-407E-A947-70E740481C1C}">
                <a14:useLocalDpi xmlns:a14="http://schemas.microsoft.com/office/drawing/2010/main" val="0"/>
              </a:ext>
            </a:extLst>
          </a:blip>
          <a:srcRect/>
          <a:stretch>
            <a:fillRect/>
          </a:stretch>
        </p:blipFill>
        <p:spPr bwMode="auto">
          <a:xfrm>
            <a:off x="5033354" y="150577"/>
            <a:ext cx="1826986" cy="1826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81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0D04-4136-4305-8AD4-5967E08D8A9E}"/>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a:extLst>
              <a:ext uri="{FF2B5EF4-FFF2-40B4-BE49-F238E27FC236}">
                <a16:creationId xmlns:a16="http://schemas.microsoft.com/office/drawing/2014/main" id="{74579D49-6AB0-471D-8251-E3121168D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F4276FE7-9057-43F8-BC59-DA08C082C43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a:extLst>
              <a:ext uri="{FF2B5EF4-FFF2-40B4-BE49-F238E27FC236}">
                <a16:creationId xmlns:a16="http://schemas.microsoft.com/office/drawing/2014/main" id="{48999416-D2D3-4041-B171-0F9E3ACA8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AF32DB02-5E87-49A8-909B-1F4D522EEA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a:extLst>
              <a:ext uri="{FF2B5EF4-FFF2-40B4-BE49-F238E27FC236}">
                <a16:creationId xmlns:a16="http://schemas.microsoft.com/office/drawing/2014/main" id="{F740A908-F06A-4002-B87B-C22A8D7439EF}"/>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7844B51A-28C5-4330-BE0D-4F8F703C848E}"/>
              </a:ext>
            </a:extLst>
          </p:cNvPr>
          <p:cNvSpPr>
            <a:spLocks noGrp="1"/>
          </p:cNvSpPr>
          <p:nvPr>
            <p:ph type="ftr" sz="quarter" idx="11"/>
          </p:nvPr>
        </p:nvSpPr>
        <p:spPr/>
        <p:txBody>
          <a:bodyPr/>
          <a:lstStyle/>
          <a:p>
            <a:r>
              <a:rPr lang="en-US"/>
              <a:t>Internal and External Use</a:t>
            </a:r>
          </a:p>
        </p:txBody>
      </p:sp>
      <p:sp>
        <p:nvSpPr>
          <p:cNvPr id="9" name="Slide Number Placeholder 8">
            <a:extLst>
              <a:ext uri="{FF2B5EF4-FFF2-40B4-BE49-F238E27FC236}">
                <a16:creationId xmlns:a16="http://schemas.microsoft.com/office/drawing/2014/main" id="{DE87BFC3-E3A0-4B55-B6CD-9DAEC30CDAF1}"/>
              </a:ext>
            </a:extLst>
          </p:cNvPr>
          <p:cNvSpPr>
            <a:spLocks noGrp="1"/>
          </p:cNvSpPr>
          <p:nvPr>
            <p:ph type="sldNum" sz="quarter" idx="12"/>
          </p:nvPr>
        </p:nvSpPr>
        <p:spPr/>
        <p:txBody>
          <a:bodyPr/>
          <a:lstStyle/>
          <a:p>
            <a:fld id="{FB8443CA-F416-41C4-94B8-C5C4C5A79613}" type="slidenum">
              <a:rPr lang="en-US" smtClean="0"/>
              <a:t>‹N°›</a:t>
            </a:fld>
            <a:endParaRPr lang="en-US"/>
          </a:p>
        </p:txBody>
      </p:sp>
    </p:spTree>
    <p:extLst>
      <p:ext uri="{BB962C8B-B14F-4D97-AF65-F5344CB8AC3E}">
        <p14:creationId xmlns:p14="http://schemas.microsoft.com/office/powerpoint/2010/main" val="3273023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4C5A3-F5D4-40CB-921F-272AAE3BA966}"/>
              </a:ext>
            </a:extLst>
          </p:cNvPr>
          <p:cNvSpPr>
            <a:spLocks noGrp="1"/>
          </p:cNvSpPr>
          <p:nvPr>
            <p:ph type="title"/>
          </p:nvPr>
        </p:nvSpPr>
        <p:spPr/>
        <p:txBody>
          <a:bodyPr/>
          <a:lstStyle/>
          <a:p>
            <a:r>
              <a:rPr lang="fr-FR"/>
              <a:t>Modifiez le style du titre</a:t>
            </a:r>
            <a:endParaRPr lang="en-US"/>
          </a:p>
        </p:txBody>
      </p:sp>
      <p:sp>
        <p:nvSpPr>
          <p:cNvPr id="3" name="Date Placeholder 2">
            <a:extLst>
              <a:ext uri="{FF2B5EF4-FFF2-40B4-BE49-F238E27FC236}">
                <a16:creationId xmlns:a16="http://schemas.microsoft.com/office/drawing/2014/main" id="{671A574D-A975-483F-BE1E-FA72B06746C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6B69C6B9-FDF5-4304-A70F-564F1613AB43}"/>
              </a:ext>
            </a:extLst>
          </p:cNvPr>
          <p:cNvSpPr>
            <a:spLocks noGrp="1"/>
          </p:cNvSpPr>
          <p:nvPr>
            <p:ph type="ftr" sz="quarter" idx="11"/>
          </p:nvPr>
        </p:nvSpPr>
        <p:spPr/>
        <p:txBody>
          <a:bodyPr/>
          <a:lstStyle/>
          <a:p>
            <a:r>
              <a:rPr lang="en-US"/>
              <a:t>Internal and External Use</a:t>
            </a:r>
          </a:p>
        </p:txBody>
      </p:sp>
      <p:sp>
        <p:nvSpPr>
          <p:cNvPr id="5" name="Slide Number Placeholder 4">
            <a:extLst>
              <a:ext uri="{FF2B5EF4-FFF2-40B4-BE49-F238E27FC236}">
                <a16:creationId xmlns:a16="http://schemas.microsoft.com/office/drawing/2014/main" id="{783FFB10-ED61-4024-BBCB-8E4C0B0027BC}"/>
              </a:ext>
            </a:extLst>
          </p:cNvPr>
          <p:cNvSpPr>
            <a:spLocks noGrp="1"/>
          </p:cNvSpPr>
          <p:nvPr>
            <p:ph type="sldNum" sz="quarter" idx="12"/>
          </p:nvPr>
        </p:nvSpPr>
        <p:spPr/>
        <p:txBody>
          <a:bodyPr/>
          <a:lstStyle/>
          <a:p>
            <a:fld id="{FB8443CA-F416-41C4-94B8-C5C4C5A79613}" type="slidenum">
              <a:rPr lang="en-US" smtClean="0"/>
              <a:t>‹N°›</a:t>
            </a:fld>
            <a:endParaRPr lang="en-US"/>
          </a:p>
        </p:txBody>
      </p:sp>
    </p:spTree>
    <p:extLst>
      <p:ext uri="{BB962C8B-B14F-4D97-AF65-F5344CB8AC3E}">
        <p14:creationId xmlns:p14="http://schemas.microsoft.com/office/powerpoint/2010/main" val="82557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6996E4-34AD-4CDC-8A60-E3C41F2B322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11D6F229-4858-43E6-BF90-B263AE9A4DAC}"/>
              </a:ext>
            </a:extLst>
          </p:cNvPr>
          <p:cNvSpPr>
            <a:spLocks noGrp="1"/>
          </p:cNvSpPr>
          <p:nvPr>
            <p:ph type="ftr" sz="quarter" idx="11"/>
          </p:nvPr>
        </p:nvSpPr>
        <p:spPr/>
        <p:txBody>
          <a:bodyPr/>
          <a:lstStyle/>
          <a:p>
            <a:r>
              <a:rPr lang="en-US"/>
              <a:t>Internal and External Use</a:t>
            </a:r>
          </a:p>
        </p:txBody>
      </p:sp>
      <p:sp>
        <p:nvSpPr>
          <p:cNvPr id="4" name="Slide Number Placeholder 3">
            <a:extLst>
              <a:ext uri="{FF2B5EF4-FFF2-40B4-BE49-F238E27FC236}">
                <a16:creationId xmlns:a16="http://schemas.microsoft.com/office/drawing/2014/main" id="{0BE5DF0F-3D1A-456C-B0ED-F71AA5EAE054}"/>
              </a:ext>
            </a:extLst>
          </p:cNvPr>
          <p:cNvSpPr>
            <a:spLocks noGrp="1"/>
          </p:cNvSpPr>
          <p:nvPr>
            <p:ph type="sldNum" sz="quarter" idx="12"/>
          </p:nvPr>
        </p:nvSpPr>
        <p:spPr/>
        <p:txBody>
          <a:bodyPr/>
          <a:lstStyle/>
          <a:p>
            <a:fld id="{FB8443CA-F416-41C4-94B8-C5C4C5A79613}" type="slidenum">
              <a:rPr lang="en-US" smtClean="0"/>
              <a:t>‹N°›</a:t>
            </a:fld>
            <a:endParaRPr lang="en-US"/>
          </a:p>
        </p:txBody>
      </p:sp>
    </p:spTree>
    <p:extLst>
      <p:ext uri="{BB962C8B-B14F-4D97-AF65-F5344CB8AC3E}">
        <p14:creationId xmlns:p14="http://schemas.microsoft.com/office/powerpoint/2010/main" val="556225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0D879-FC14-4DB1-AF25-207BEC2D691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a:extLst>
              <a:ext uri="{FF2B5EF4-FFF2-40B4-BE49-F238E27FC236}">
                <a16:creationId xmlns:a16="http://schemas.microsoft.com/office/drawing/2014/main" id="{556B3651-3B2B-486E-A5AE-AF325B7885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a:extLst>
              <a:ext uri="{FF2B5EF4-FFF2-40B4-BE49-F238E27FC236}">
                <a16:creationId xmlns:a16="http://schemas.microsoft.com/office/drawing/2014/main" id="{658CA4E0-1056-4007-8A3B-31D63A21D1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96D08938-1383-4868-B1A9-7C2D3C6D9A5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20D0733-53DC-41E7-82BE-4B252FCCC4E5}"/>
              </a:ext>
            </a:extLst>
          </p:cNvPr>
          <p:cNvSpPr>
            <a:spLocks noGrp="1"/>
          </p:cNvSpPr>
          <p:nvPr>
            <p:ph type="ftr" sz="quarter" idx="11"/>
          </p:nvPr>
        </p:nvSpPr>
        <p:spPr/>
        <p:txBody>
          <a:bodyPr/>
          <a:lstStyle/>
          <a:p>
            <a:r>
              <a:rPr lang="en-US"/>
              <a:t>Internal and External Use</a:t>
            </a:r>
          </a:p>
        </p:txBody>
      </p:sp>
      <p:sp>
        <p:nvSpPr>
          <p:cNvPr id="7" name="Slide Number Placeholder 6">
            <a:extLst>
              <a:ext uri="{FF2B5EF4-FFF2-40B4-BE49-F238E27FC236}">
                <a16:creationId xmlns:a16="http://schemas.microsoft.com/office/drawing/2014/main" id="{219D2D6B-641B-4455-975E-496AF9D3DB1E}"/>
              </a:ext>
            </a:extLst>
          </p:cNvPr>
          <p:cNvSpPr>
            <a:spLocks noGrp="1"/>
          </p:cNvSpPr>
          <p:nvPr>
            <p:ph type="sldNum" sz="quarter" idx="12"/>
          </p:nvPr>
        </p:nvSpPr>
        <p:spPr/>
        <p:txBody>
          <a:bodyPr/>
          <a:lstStyle/>
          <a:p>
            <a:fld id="{FB8443CA-F416-41C4-94B8-C5C4C5A79613}" type="slidenum">
              <a:rPr lang="en-US" smtClean="0"/>
              <a:t>‹N°›</a:t>
            </a:fld>
            <a:endParaRPr lang="en-US"/>
          </a:p>
        </p:txBody>
      </p:sp>
    </p:spTree>
    <p:extLst>
      <p:ext uri="{BB962C8B-B14F-4D97-AF65-F5344CB8AC3E}">
        <p14:creationId xmlns:p14="http://schemas.microsoft.com/office/powerpoint/2010/main" val="134895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1CECE-5B9B-45B3-803E-0D563B9A73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a:extLst>
              <a:ext uri="{FF2B5EF4-FFF2-40B4-BE49-F238E27FC236}">
                <a16:creationId xmlns:a16="http://schemas.microsoft.com/office/drawing/2014/main" id="{F84DC2DA-5B36-45C7-A155-0AF4D9144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a:extLst>
              <a:ext uri="{FF2B5EF4-FFF2-40B4-BE49-F238E27FC236}">
                <a16:creationId xmlns:a16="http://schemas.microsoft.com/office/drawing/2014/main" id="{6F1BC8CD-A794-4D26-8A5B-55A66B4FBC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EDE2C044-2DAF-49D7-B35F-E7AA01636999}"/>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61617082-C582-4137-91FB-B51A0EA2AEDE}"/>
              </a:ext>
            </a:extLst>
          </p:cNvPr>
          <p:cNvSpPr>
            <a:spLocks noGrp="1"/>
          </p:cNvSpPr>
          <p:nvPr>
            <p:ph type="ftr" sz="quarter" idx="11"/>
          </p:nvPr>
        </p:nvSpPr>
        <p:spPr/>
        <p:txBody>
          <a:bodyPr/>
          <a:lstStyle/>
          <a:p>
            <a:r>
              <a:rPr lang="en-US"/>
              <a:t>Internal and External Use</a:t>
            </a:r>
          </a:p>
        </p:txBody>
      </p:sp>
      <p:sp>
        <p:nvSpPr>
          <p:cNvPr id="7" name="Slide Number Placeholder 6">
            <a:extLst>
              <a:ext uri="{FF2B5EF4-FFF2-40B4-BE49-F238E27FC236}">
                <a16:creationId xmlns:a16="http://schemas.microsoft.com/office/drawing/2014/main" id="{6BABEF44-42EE-4FFB-BD2E-1BB7D82FB191}"/>
              </a:ext>
            </a:extLst>
          </p:cNvPr>
          <p:cNvSpPr>
            <a:spLocks noGrp="1"/>
          </p:cNvSpPr>
          <p:nvPr>
            <p:ph type="sldNum" sz="quarter" idx="12"/>
          </p:nvPr>
        </p:nvSpPr>
        <p:spPr/>
        <p:txBody>
          <a:bodyPr/>
          <a:lstStyle/>
          <a:p>
            <a:fld id="{FB8443CA-F416-41C4-94B8-C5C4C5A79613}" type="slidenum">
              <a:rPr lang="en-US" smtClean="0"/>
              <a:t>‹N°›</a:t>
            </a:fld>
            <a:endParaRPr lang="en-US"/>
          </a:p>
        </p:txBody>
      </p:sp>
    </p:spTree>
    <p:extLst>
      <p:ext uri="{BB962C8B-B14F-4D97-AF65-F5344CB8AC3E}">
        <p14:creationId xmlns:p14="http://schemas.microsoft.com/office/powerpoint/2010/main" val="1173061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7641-604F-4783-8411-372AE19A8D0C}"/>
              </a:ext>
            </a:extLst>
          </p:cNvPr>
          <p:cNvSpPr>
            <a:spLocks noGrp="1"/>
          </p:cNvSpPr>
          <p:nvPr>
            <p:ph type="title"/>
          </p:nvPr>
        </p:nvSpPr>
        <p:spPr/>
        <p:txBody>
          <a:bodyPr/>
          <a:lstStyle/>
          <a:p>
            <a:r>
              <a:rPr lang="fr-FR"/>
              <a:t>Modifiez le style du titre</a:t>
            </a:r>
            <a:endParaRPr lang="en-US"/>
          </a:p>
        </p:txBody>
      </p:sp>
      <p:sp>
        <p:nvSpPr>
          <p:cNvPr id="3" name="Footer Placeholder 2">
            <a:extLst>
              <a:ext uri="{FF2B5EF4-FFF2-40B4-BE49-F238E27FC236}">
                <a16:creationId xmlns:a16="http://schemas.microsoft.com/office/drawing/2014/main" id="{E9FC49A0-8D30-4EEA-94A1-39EA612617FF}"/>
              </a:ext>
            </a:extLst>
          </p:cNvPr>
          <p:cNvSpPr>
            <a:spLocks noGrp="1"/>
          </p:cNvSpPr>
          <p:nvPr>
            <p:ph type="ftr" sz="quarter" idx="10"/>
          </p:nvPr>
        </p:nvSpPr>
        <p:spPr/>
        <p:txBody>
          <a:bodyPr/>
          <a:lstStyle/>
          <a:p>
            <a:r>
              <a:rPr lang="en-US"/>
              <a:t>Internal and External Use</a:t>
            </a:r>
            <a:endParaRPr lang="en-US" dirty="0"/>
          </a:p>
        </p:txBody>
      </p:sp>
      <p:sp>
        <p:nvSpPr>
          <p:cNvPr id="4" name="Slide Number Placeholder 3">
            <a:extLst>
              <a:ext uri="{FF2B5EF4-FFF2-40B4-BE49-F238E27FC236}">
                <a16:creationId xmlns:a16="http://schemas.microsoft.com/office/drawing/2014/main" id="{2FC0F8EC-E96A-4706-B6EB-C4DAD1425C98}"/>
              </a:ext>
            </a:extLst>
          </p:cNvPr>
          <p:cNvSpPr>
            <a:spLocks noGrp="1"/>
          </p:cNvSpPr>
          <p:nvPr>
            <p:ph type="sldNum" sz="quarter" idx="11"/>
          </p:nvPr>
        </p:nvSpPr>
        <p:spPr/>
        <p:txBody>
          <a:bodyPr/>
          <a:lstStyle/>
          <a:p>
            <a:fld id="{FB8443CA-F416-41C4-94B8-C5C4C5A79613}" type="slidenum">
              <a:rPr lang="en-US" smtClean="0"/>
              <a:pPr/>
              <a:t>‹N°›</a:t>
            </a:fld>
            <a:endParaRPr lang="en-US"/>
          </a:p>
        </p:txBody>
      </p:sp>
      <p:sp>
        <p:nvSpPr>
          <p:cNvPr id="5" name="Rectangle 4">
            <a:extLst>
              <a:ext uri="{FF2B5EF4-FFF2-40B4-BE49-F238E27FC236}">
                <a16:creationId xmlns:a16="http://schemas.microsoft.com/office/drawing/2014/main" id="{5B23DC9F-2EE1-457A-859B-C8833E290E0C}"/>
              </a:ext>
            </a:extLst>
          </p:cNvPr>
          <p:cNvSpPr/>
          <p:nvPr userDrawn="1"/>
        </p:nvSpPr>
        <p:spPr>
          <a:xfrm>
            <a:off x="0" y="0"/>
            <a:ext cx="12192000" cy="6858000"/>
          </a:xfrm>
          <a:prstGeom prst="rect">
            <a:avLst/>
          </a:prstGeom>
          <a:solidFill>
            <a:srgbClr val="067610"/>
          </a:solidFill>
          <a:ln>
            <a:solidFill>
              <a:srgbClr val="0676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459BEB-C22A-46EB-B186-25446B71F56D}"/>
              </a:ext>
            </a:extLst>
          </p:cNvPr>
          <p:cNvSpPr/>
          <p:nvPr userDrawn="1"/>
        </p:nvSpPr>
        <p:spPr>
          <a:xfrm>
            <a:off x="-11430" y="525780"/>
            <a:ext cx="480060" cy="864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ext&#10;&#10;Description automatically generated">
            <a:extLst>
              <a:ext uri="{FF2B5EF4-FFF2-40B4-BE49-F238E27FC236}">
                <a16:creationId xmlns:a16="http://schemas.microsoft.com/office/drawing/2014/main" id="{8F8E5BF8-6F00-4E13-AE93-ADDFABF32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3638" y="525780"/>
            <a:ext cx="3117600" cy="864445"/>
          </a:xfrm>
          <a:prstGeom prst="rect">
            <a:avLst/>
          </a:prstGeom>
        </p:spPr>
      </p:pic>
      <p:pic>
        <p:nvPicPr>
          <p:cNvPr id="7" name="Picture 6" descr="Logo&#10;&#10;Description automatically generated">
            <a:extLst>
              <a:ext uri="{FF2B5EF4-FFF2-40B4-BE49-F238E27FC236}">
                <a16:creationId xmlns:a16="http://schemas.microsoft.com/office/drawing/2014/main" id="{A2C2232F-F086-4929-BC49-E563CF7DD2AB}"/>
              </a:ext>
            </a:extLst>
          </p:cNvPr>
          <p:cNvPicPr>
            <a:picLocks noChangeAspect="1"/>
          </p:cNvPicPr>
          <p:nvPr userDrawn="1"/>
        </p:nvPicPr>
        <p:blipFill>
          <a:blip r:embed="rId3">
            <a:alphaModFix amt="5000"/>
            <a:extLst>
              <a:ext uri="{28A0092B-C50C-407E-A947-70E740481C1C}">
                <a14:useLocalDpi xmlns:a14="http://schemas.microsoft.com/office/drawing/2010/main" val="0"/>
              </a:ext>
            </a:extLst>
          </a:blip>
          <a:stretch>
            <a:fillRect/>
          </a:stretch>
        </p:blipFill>
        <p:spPr>
          <a:xfrm>
            <a:off x="4916341" y="4472940"/>
            <a:ext cx="2385060" cy="2385060"/>
          </a:xfrm>
          <a:prstGeom prst="rect">
            <a:avLst/>
          </a:prstGeom>
        </p:spPr>
      </p:pic>
    </p:spTree>
    <p:extLst>
      <p:ext uri="{BB962C8B-B14F-4D97-AF65-F5344CB8AC3E}">
        <p14:creationId xmlns:p14="http://schemas.microsoft.com/office/powerpoint/2010/main" val="46238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794FC-DE4E-46B1-A1ED-8AA43C5140D7}"/>
              </a:ext>
            </a:extLst>
          </p:cNvPr>
          <p:cNvSpPr>
            <a:spLocks noGrp="1"/>
          </p:cNvSpPr>
          <p:nvPr>
            <p:ph type="title"/>
          </p:nvPr>
        </p:nvSpPr>
        <p:spPr/>
        <p:txBody>
          <a:bodyPr/>
          <a:lstStyle/>
          <a:p>
            <a:r>
              <a:rPr lang="fr-FR"/>
              <a:t>Modifiez le style du titre</a:t>
            </a:r>
            <a:endParaRPr lang="en-US"/>
          </a:p>
        </p:txBody>
      </p:sp>
      <p:sp>
        <p:nvSpPr>
          <p:cNvPr id="3" name="Vertical Text Placeholder 2">
            <a:extLst>
              <a:ext uri="{FF2B5EF4-FFF2-40B4-BE49-F238E27FC236}">
                <a16:creationId xmlns:a16="http://schemas.microsoft.com/office/drawing/2014/main" id="{F0A535E5-AC6B-41B8-A5E0-7377FD73092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8E550811-3F30-4922-9DD8-C6D97EABF30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01F5D52-F5F9-4108-8162-5339BED232C5}"/>
              </a:ext>
            </a:extLst>
          </p:cNvPr>
          <p:cNvSpPr>
            <a:spLocks noGrp="1"/>
          </p:cNvSpPr>
          <p:nvPr>
            <p:ph type="ftr" sz="quarter" idx="11"/>
          </p:nvPr>
        </p:nvSpPr>
        <p:spPr/>
        <p:txBody>
          <a:bodyPr/>
          <a:lstStyle/>
          <a:p>
            <a:r>
              <a:rPr lang="en-US"/>
              <a:t>Internal and External Use</a:t>
            </a:r>
          </a:p>
        </p:txBody>
      </p:sp>
      <p:sp>
        <p:nvSpPr>
          <p:cNvPr id="6" name="Slide Number Placeholder 5">
            <a:extLst>
              <a:ext uri="{FF2B5EF4-FFF2-40B4-BE49-F238E27FC236}">
                <a16:creationId xmlns:a16="http://schemas.microsoft.com/office/drawing/2014/main" id="{19E1993A-E221-484E-BAFD-A9EDD00EE2B3}"/>
              </a:ext>
            </a:extLst>
          </p:cNvPr>
          <p:cNvSpPr>
            <a:spLocks noGrp="1"/>
          </p:cNvSpPr>
          <p:nvPr>
            <p:ph type="sldNum" sz="quarter" idx="12"/>
          </p:nvPr>
        </p:nvSpPr>
        <p:spPr/>
        <p:txBody>
          <a:bodyPr/>
          <a:lstStyle/>
          <a:p>
            <a:fld id="{FB8443CA-F416-41C4-94B8-C5C4C5A79613}" type="slidenum">
              <a:rPr lang="en-US" smtClean="0"/>
              <a:t>‹N°›</a:t>
            </a:fld>
            <a:endParaRPr lang="en-US"/>
          </a:p>
        </p:txBody>
      </p:sp>
    </p:spTree>
    <p:extLst>
      <p:ext uri="{BB962C8B-B14F-4D97-AF65-F5344CB8AC3E}">
        <p14:creationId xmlns:p14="http://schemas.microsoft.com/office/powerpoint/2010/main" val="2313610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524BA-1E86-4AB5-B609-96081A168519}"/>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a:extLst>
              <a:ext uri="{FF2B5EF4-FFF2-40B4-BE49-F238E27FC236}">
                <a16:creationId xmlns:a16="http://schemas.microsoft.com/office/drawing/2014/main" id="{6C942CA5-1BA7-4FA2-883F-91273DD410C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2FD4D1E1-72D7-41CF-9DC9-B0693AE7967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1DB877A3-6260-41D3-938C-5B5883F09596}"/>
              </a:ext>
            </a:extLst>
          </p:cNvPr>
          <p:cNvSpPr>
            <a:spLocks noGrp="1"/>
          </p:cNvSpPr>
          <p:nvPr>
            <p:ph type="ftr" sz="quarter" idx="11"/>
          </p:nvPr>
        </p:nvSpPr>
        <p:spPr/>
        <p:txBody>
          <a:bodyPr/>
          <a:lstStyle/>
          <a:p>
            <a:r>
              <a:rPr lang="en-US"/>
              <a:t>Internal and External Use</a:t>
            </a:r>
          </a:p>
        </p:txBody>
      </p:sp>
      <p:sp>
        <p:nvSpPr>
          <p:cNvPr id="6" name="Slide Number Placeholder 5">
            <a:extLst>
              <a:ext uri="{FF2B5EF4-FFF2-40B4-BE49-F238E27FC236}">
                <a16:creationId xmlns:a16="http://schemas.microsoft.com/office/drawing/2014/main" id="{2CCA0DCB-9B37-4C09-8B3D-C00C34CC75FD}"/>
              </a:ext>
            </a:extLst>
          </p:cNvPr>
          <p:cNvSpPr>
            <a:spLocks noGrp="1"/>
          </p:cNvSpPr>
          <p:nvPr>
            <p:ph type="sldNum" sz="quarter" idx="12"/>
          </p:nvPr>
        </p:nvSpPr>
        <p:spPr/>
        <p:txBody>
          <a:bodyPr/>
          <a:lstStyle/>
          <a:p>
            <a:fld id="{FB8443CA-F416-41C4-94B8-C5C4C5A79613}" type="slidenum">
              <a:rPr lang="en-US" smtClean="0"/>
              <a:t>‹N°›</a:t>
            </a:fld>
            <a:endParaRPr lang="en-US"/>
          </a:p>
        </p:txBody>
      </p:sp>
    </p:spTree>
    <p:extLst>
      <p:ext uri="{BB962C8B-B14F-4D97-AF65-F5344CB8AC3E}">
        <p14:creationId xmlns:p14="http://schemas.microsoft.com/office/powerpoint/2010/main" val="2536351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744FB-CDFC-49DD-978B-9E823D0C046D}"/>
              </a:ext>
            </a:extLst>
          </p:cNvPr>
          <p:cNvSpPr>
            <a:spLocks noGrp="1"/>
          </p:cNvSpPr>
          <p:nvPr>
            <p:ph type="title"/>
          </p:nvPr>
        </p:nvSpPr>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692BC6F0-85D9-4248-B986-0B8E3DE809A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a:extLst>
              <a:ext uri="{FF2B5EF4-FFF2-40B4-BE49-F238E27FC236}">
                <a16:creationId xmlns:a16="http://schemas.microsoft.com/office/drawing/2014/main" id="{9B19900D-A2DA-48DE-98B1-78CC82C32E7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3CC550F-3E9A-44A0-A824-FD6CB37D6BDF}"/>
              </a:ext>
            </a:extLst>
          </p:cNvPr>
          <p:cNvSpPr>
            <a:spLocks noGrp="1"/>
          </p:cNvSpPr>
          <p:nvPr>
            <p:ph type="ftr" sz="quarter" idx="11"/>
          </p:nvPr>
        </p:nvSpPr>
        <p:spPr/>
        <p:txBody>
          <a:bodyPr/>
          <a:lstStyle/>
          <a:p>
            <a:r>
              <a:rPr lang="en-US"/>
              <a:t>Internal and External Use</a:t>
            </a:r>
          </a:p>
        </p:txBody>
      </p:sp>
      <p:sp>
        <p:nvSpPr>
          <p:cNvPr id="6" name="Slide Number Placeholder 5">
            <a:extLst>
              <a:ext uri="{FF2B5EF4-FFF2-40B4-BE49-F238E27FC236}">
                <a16:creationId xmlns:a16="http://schemas.microsoft.com/office/drawing/2014/main" id="{D38B5C62-1D31-419D-85AC-11516850E062}"/>
              </a:ext>
            </a:extLst>
          </p:cNvPr>
          <p:cNvSpPr>
            <a:spLocks noGrp="1"/>
          </p:cNvSpPr>
          <p:nvPr>
            <p:ph type="sldNum" sz="quarter" idx="12"/>
          </p:nvPr>
        </p:nvSpPr>
        <p:spPr/>
        <p:txBody>
          <a:bodyPr/>
          <a:lstStyle/>
          <a:p>
            <a:fld id="{FB8443CA-F416-41C4-94B8-C5C4C5A79613}" type="slidenum">
              <a:rPr lang="en-US" smtClean="0"/>
              <a:t>‹N°›</a:t>
            </a:fld>
            <a:endParaRPr lang="en-US"/>
          </a:p>
        </p:txBody>
      </p:sp>
    </p:spTree>
    <p:extLst>
      <p:ext uri="{BB962C8B-B14F-4D97-AF65-F5344CB8AC3E}">
        <p14:creationId xmlns:p14="http://schemas.microsoft.com/office/powerpoint/2010/main" val="231301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Picture (right)">
    <p:spTree>
      <p:nvGrpSpPr>
        <p:cNvPr id="1" name=""/>
        <p:cNvGrpSpPr/>
        <p:nvPr/>
      </p:nvGrpSpPr>
      <p:grpSpPr>
        <a:xfrm>
          <a:off x="0" y="0"/>
          <a:ext cx="0" cy="0"/>
          <a:chOff x="0" y="0"/>
          <a:chExt cx="0" cy="0"/>
        </a:xfrm>
      </p:grpSpPr>
      <p:sp>
        <p:nvSpPr>
          <p:cNvPr id="29" name="Picture Placeholder 28">
            <a:extLst>
              <a:ext uri="{FF2B5EF4-FFF2-40B4-BE49-F238E27FC236}">
                <a16:creationId xmlns:a16="http://schemas.microsoft.com/office/drawing/2014/main" id="{9E03790E-D6AB-4D6F-8AF7-98B3078D1BD0}"/>
              </a:ext>
            </a:extLst>
          </p:cNvPr>
          <p:cNvSpPr>
            <a:spLocks noGrp="1"/>
          </p:cNvSpPr>
          <p:nvPr>
            <p:ph type="pic" sz="quarter" idx="12"/>
          </p:nvPr>
        </p:nvSpPr>
        <p:spPr>
          <a:xfrm>
            <a:off x="6219825" y="0"/>
            <a:ext cx="5972175" cy="6333331"/>
          </a:xfrm>
          <a:prstGeom prst="rect">
            <a:avLst/>
          </a:prstGeom>
        </p:spPr>
        <p:txBody>
          <a:bodyPr wrap="square">
            <a:noAutofit/>
          </a:bodyPr>
          <a:lstStyle/>
          <a:p>
            <a:r>
              <a:rPr lang="fr-FR"/>
              <a:t>Cliquez sur l'icône pour ajouter une image</a:t>
            </a:r>
            <a:endParaRPr lang="en-US"/>
          </a:p>
        </p:txBody>
      </p:sp>
      <p:sp>
        <p:nvSpPr>
          <p:cNvPr id="2" name="Title 1">
            <a:extLst>
              <a:ext uri="{FF2B5EF4-FFF2-40B4-BE49-F238E27FC236}">
                <a16:creationId xmlns:a16="http://schemas.microsoft.com/office/drawing/2014/main" id="{311C077B-A928-42FB-9852-6634A9D88261}"/>
              </a:ext>
            </a:extLst>
          </p:cNvPr>
          <p:cNvSpPr>
            <a:spLocks noGrp="1"/>
          </p:cNvSpPr>
          <p:nvPr>
            <p:ph type="title"/>
          </p:nvPr>
        </p:nvSpPr>
        <p:spPr>
          <a:xfrm>
            <a:off x="361748" y="252094"/>
            <a:ext cx="5341220" cy="853185"/>
          </a:xfrm>
        </p:spPr>
        <p:txBody>
          <a:bodyPr/>
          <a:lstStyle/>
          <a:p>
            <a:r>
              <a:rPr lang="fr-FR"/>
              <a:t>Modifiez le style du titre</a:t>
            </a:r>
            <a:endParaRPr lang="en-US" dirty="0"/>
          </a:p>
        </p:txBody>
      </p:sp>
      <p:sp>
        <p:nvSpPr>
          <p:cNvPr id="3" name="Footer Placeholder 2">
            <a:extLst>
              <a:ext uri="{FF2B5EF4-FFF2-40B4-BE49-F238E27FC236}">
                <a16:creationId xmlns:a16="http://schemas.microsoft.com/office/drawing/2014/main" id="{B4D786C2-5EBF-4719-9368-9C10B9128696}"/>
              </a:ext>
            </a:extLst>
          </p:cNvPr>
          <p:cNvSpPr>
            <a:spLocks noGrp="1"/>
          </p:cNvSpPr>
          <p:nvPr>
            <p:ph type="ftr" sz="quarter" idx="10"/>
          </p:nvPr>
        </p:nvSpPr>
        <p:spPr/>
        <p:txBody>
          <a:bodyPr/>
          <a:lstStyle/>
          <a:p>
            <a:r>
              <a:rPr lang="en-US"/>
              <a:t>Internal and External Use</a:t>
            </a:r>
            <a:endParaRPr lang="en-US" dirty="0"/>
          </a:p>
        </p:txBody>
      </p:sp>
      <p:sp>
        <p:nvSpPr>
          <p:cNvPr id="4" name="Slide Number Placeholder 3">
            <a:extLst>
              <a:ext uri="{FF2B5EF4-FFF2-40B4-BE49-F238E27FC236}">
                <a16:creationId xmlns:a16="http://schemas.microsoft.com/office/drawing/2014/main" id="{B4999078-B65C-43E1-895B-D390FEFFC93C}"/>
              </a:ext>
            </a:extLst>
          </p:cNvPr>
          <p:cNvSpPr>
            <a:spLocks noGrp="1"/>
          </p:cNvSpPr>
          <p:nvPr>
            <p:ph type="sldNum" sz="quarter" idx="11"/>
          </p:nvPr>
        </p:nvSpPr>
        <p:spPr/>
        <p:txBody>
          <a:bodyPr/>
          <a:lstStyle/>
          <a:p>
            <a:fld id="{FB8443CA-F416-41C4-94B8-C5C4C5A79613}" type="slidenum">
              <a:rPr lang="en-US" smtClean="0"/>
              <a:t>‹N°›</a:t>
            </a:fld>
            <a:endParaRPr lang="en-US"/>
          </a:p>
        </p:txBody>
      </p:sp>
      <p:sp>
        <p:nvSpPr>
          <p:cNvPr id="5" name="Content Placeholder 2">
            <a:extLst>
              <a:ext uri="{FF2B5EF4-FFF2-40B4-BE49-F238E27FC236}">
                <a16:creationId xmlns:a16="http://schemas.microsoft.com/office/drawing/2014/main" id="{699116F1-B910-497D-A69B-6502F5317E4D}"/>
              </a:ext>
            </a:extLst>
          </p:cNvPr>
          <p:cNvSpPr>
            <a:spLocks noGrp="1"/>
          </p:cNvSpPr>
          <p:nvPr>
            <p:ph idx="1"/>
          </p:nvPr>
        </p:nvSpPr>
        <p:spPr>
          <a:xfrm>
            <a:off x="361748" y="1253331"/>
            <a:ext cx="5341220" cy="5080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1788606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icture (left)">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B596778E-1D4C-46A8-9B05-98913BE8055A}"/>
              </a:ext>
            </a:extLst>
          </p:cNvPr>
          <p:cNvSpPr>
            <a:spLocks noGrp="1"/>
          </p:cNvSpPr>
          <p:nvPr>
            <p:ph type="pic" sz="quarter" idx="12"/>
          </p:nvPr>
        </p:nvSpPr>
        <p:spPr>
          <a:xfrm>
            <a:off x="0" y="0"/>
            <a:ext cx="5935663" cy="6334459"/>
          </a:xfrm>
          <a:prstGeom prst="rect">
            <a:avLst/>
          </a:prstGeom>
        </p:spPr>
        <p:txBody>
          <a:bodyPr wrap="square">
            <a:noAutofit/>
          </a:bodyPr>
          <a:lstStyle/>
          <a:p>
            <a:r>
              <a:rPr lang="fr-FR"/>
              <a:t>Cliquez sur l'icône pour ajouter une image</a:t>
            </a:r>
            <a:endParaRPr lang="en-US"/>
          </a:p>
        </p:txBody>
      </p:sp>
      <p:sp>
        <p:nvSpPr>
          <p:cNvPr id="2" name="Title 1">
            <a:extLst>
              <a:ext uri="{FF2B5EF4-FFF2-40B4-BE49-F238E27FC236}">
                <a16:creationId xmlns:a16="http://schemas.microsoft.com/office/drawing/2014/main" id="{311C077B-A928-42FB-9852-6634A9D88261}"/>
              </a:ext>
            </a:extLst>
          </p:cNvPr>
          <p:cNvSpPr>
            <a:spLocks noGrp="1"/>
          </p:cNvSpPr>
          <p:nvPr>
            <p:ph type="title"/>
          </p:nvPr>
        </p:nvSpPr>
        <p:spPr>
          <a:xfrm>
            <a:off x="6455997" y="337042"/>
            <a:ext cx="5341220" cy="943118"/>
          </a:xfrm>
        </p:spPr>
        <p:txBody>
          <a:bodyPr/>
          <a:lstStyle/>
          <a:p>
            <a:r>
              <a:rPr lang="fr-FR"/>
              <a:t>Modifiez le style du titre</a:t>
            </a:r>
            <a:endParaRPr lang="en-US" dirty="0"/>
          </a:p>
        </p:txBody>
      </p:sp>
      <p:sp>
        <p:nvSpPr>
          <p:cNvPr id="3" name="Footer Placeholder 2">
            <a:extLst>
              <a:ext uri="{FF2B5EF4-FFF2-40B4-BE49-F238E27FC236}">
                <a16:creationId xmlns:a16="http://schemas.microsoft.com/office/drawing/2014/main" id="{B4D786C2-5EBF-4719-9368-9C10B9128696}"/>
              </a:ext>
            </a:extLst>
          </p:cNvPr>
          <p:cNvSpPr>
            <a:spLocks noGrp="1"/>
          </p:cNvSpPr>
          <p:nvPr>
            <p:ph type="ftr" sz="quarter" idx="10"/>
          </p:nvPr>
        </p:nvSpPr>
        <p:spPr/>
        <p:txBody>
          <a:bodyPr/>
          <a:lstStyle/>
          <a:p>
            <a:r>
              <a:rPr lang="en-US"/>
              <a:t>Internal and External Use</a:t>
            </a:r>
            <a:endParaRPr lang="en-US" dirty="0"/>
          </a:p>
        </p:txBody>
      </p:sp>
      <p:sp>
        <p:nvSpPr>
          <p:cNvPr id="4" name="Slide Number Placeholder 3">
            <a:extLst>
              <a:ext uri="{FF2B5EF4-FFF2-40B4-BE49-F238E27FC236}">
                <a16:creationId xmlns:a16="http://schemas.microsoft.com/office/drawing/2014/main" id="{B4999078-B65C-43E1-895B-D390FEFFC93C}"/>
              </a:ext>
            </a:extLst>
          </p:cNvPr>
          <p:cNvSpPr>
            <a:spLocks noGrp="1"/>
          </p:cNvSpPr>
          <p:nvPr>
            <p:ph type="sldNum" sz="quarter" idx="11"/>
          </p:nvPr>
        </p:nvSpPr>
        <p:spPr/>
        <p:txBody>
          <a:bodyPr/>
          <a:lstStyle/>
          <a:p>
            <a:fld id="{FB8443CA-F416-41C4-94B8-C5C4C5A79613}" type="slidenum">
              <a:rPr lang="en-US" smtClean="0"/>
              <a:t>‹N°›</a:t>
            </a:fld>
            <a:endParaRPr lang="en-US"/>
          </a:p>
        </p:txBody>
      </p:sp>
      <p:sp>
        <p:nvSpPr>
          <p:cNvPr id="5" name="Content Placeholder 2">
            <a:extLst>
              <a:ext uri="{FF2B5EF4-FFF2-40B4-BE49-F238E27FC236}">
                <a16:creationId xmlns:a16="http://schemas.microsoft.com/office/drawing/2014/main" id="{699116F1-B910-497D-A69B-6502F5317E4D}"/>
              </a:ext>
            </a:extLst>
          </p:cNvPr>
          <p:cNvSpPr>
            <a:spLocks noGrp="1"/>
          </p:cNvSpPr>
          <p:nvPr>
            <p:ph idx="1"/>
          </p:nvPr>
        </p:nvSpPr>
        <p:spPr>
          <a:xfrm>
            <a:off x="6455996" y="1463041"/>
            <a:ext cx="5341220" cy="485236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2393997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bottom)">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4EDBB-D579-48B6-893E-7DF2E33BDDBC}"/>
              </a:ext>
            </a:extLst>
          </p:cNvPr>
          <p:cNvSpPr>
            <a:spLocks noGrp="1"/>
          </p:cNvSpPr>
          <p:nvPr>
            <p:ph type="pic" sz="quarter" idx="12"/>
          </p:nvPr>
        </p:nvSpPr>
        <p:spPr>
          <a:xfrm>
            <a:off x="0" y="3429000"/>
            <a:ext cx="12192000" cy="2857500"/>
          </a:xfrm>
          <a:prstGeom prst="rect">
            <a:avLst/>
          </a:prstGeom>
        </p:spPr>
        <p:txBody>
          <a:bodyPr wrap="square">
            <a:noAutofit/>
          </a:bodyPr>
          <a:lstStyle/>
          <a:p>
            <a:r>
              <a:rPr lang="fr-FR"/>
              <a:t>Cliquez sur l'icône pour ajouter une image</a:t>
            </a:r>
            <a:endParaRPr lang="en-US"/>
          </a:p>
        </p:txBody>
      </p:sp>
      <p:sp>
        <p:nvSpPr>
          <p:cNvPr id="2" name="Title 1">
            <a:extLst>
              <a:ext uri="{FF2B5EF4-FFF2-40B4-BE49-F238E27FC236}">
                <a16:creationId xmlns:a16="http://schemas.microsoft.com/office/drawing/2014/main" id="{05823692-4135-4FBE-A84F-B15D8453FC3F}"/>
              </a:ext>
            </a:extLst>
          </p:cNvPr>
          <p:cNvSpPr>
            <a:spLocks noGrp="1"/>
          </p:cNvSpPr>
          <p:nvPr>
            <p:ph type="title"/>
          </p:nvPr>
        </p:nvSpPr>
        <p:spPr/>
        <p:txBody>
          <a:bodyPr/>
          <a:lstStyle/>
          <a:p>
            <a:r>
              <a:rPr lang="fr-FR"/>
              <a:t>Modifiez le style du titre</a:t>
            </a:r>
            <a:endParaRPr lang="en-US"/>
          </a:p>
        </p:txBody>
      </p:sp>
      <p:sp>
        <p:nvSpPr>
          <p:cNvPr id="3" name="Footer Placeholder 2">
            <a:extLst>
              <a:ext uri="{FF2B5EF4-FFF2-40B4-BE49-F238E27FC236}">
                <a16:creationId xmlns:a16="http://schemas.microsoft.com/office/drawing/2014/main" id="{BECCB0CE-5596-4F02-AEBE-8CA275072111}"/>
              </a:ext>
            </a:extLst>
          </p:cNvPr>
          <p:cNvSpPr>
            <a:spLocks noGrp="1"/>
          </p:cNvSpPr>
          <p:nvPr>
            <p:ph type="ftr" sz="quarter" idx="10"/>
          </p:nvPr>
        </p:nvSpPr>
        <p:spPr/>
        <p:txBody>
          <a:bodyPr/>
          <a:lstStyle/>
          <a:p>
            <a:r>
              <a:rPr lang="en-US"/>
              <a:t>Internal and External Use</a:t>
            </a:r>
            <a:endParaRPr lang="en-US" dirty="0"/>
          </a:p>
        </p:txBody>
      </p:sp>
      <p:sp>
        <p:nvSpPr>
          <p:cNvPr id="4" name="Slide Number Placeholder 3">
            <a:extLst>
              <a:ext uri="{FF2B5EF4-FFF2-40B4-BE49-F238E27FC236}">
                <a16:creationId xmlns:a16="http://schemas.microsoft.com/office/drawing/2014/main" id="{32D04E0A-DA26-4B1E-ABAF-5437DA885802}"/>
              </a:ext>
            </a:extLst>
          </p:cNvPr>
          <p:cNvSpPr>
            <a:spLocks noGrp="1"/>
          </p:cNvSpPr>
          <p:nvPr>
            <p:ph type="sldNum" sz="quarter" idx="11"/>
          </p:nvPr>
        </p:nvSpPr>
        <p:spPr/>
        <p:txBody>
          <a:bodyPr/>
          <a:lstStyle/>
          <a:p>
            <a:fld id="{FB8443CA-F416-41C4-94B8-C5C4C5A79613}" type="slidenum">
              <a:rPr lang="en-US" smtClean="0"/>
              <a:t>‹N°›</a:t>
            </a:fld>
            <a:endParaRPr lang="en-US"/>
          </a:p>
        </p:txBody>
      </p:sp>
      <p:sp>
        <p:nvSpPr>
          <p:cNvPr id="8" name="Content Placeholder 2">
            <a:extLst>
              <a:ext uri="{FF2B5EF4-FFF2-40B4-BE49-F238E27FC236}">
                <a16:creationId xmlns:a16="http://schemas.microsoft.com/office/drawing/2014/main" id="{207E7C00-1429-4E86-BF6B-3C8910397FE4}"/>
              </a:ext>
            </a:extLst>
          </p:cNvPr>
          <p:cNvSpPr>
            <a:spLocks noGrp="1"/>
          </p:cNvSpPr>
          <p:nvPr>
            <p:ph idx="1"/>
          </p:nvPr>
        </p:nvSpPr>
        <p:spPr>
          <a:xfrm>
            <a:off x="259307" y="1253331"/>
            <a:ext cx="11699129" cy="19717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Tree>
    <p:extLst>
      <p:ext uri="{BB962C8B-B14F-4D97-AF65-F5344CB8AC3E}">
        <p14:creationId xmlns:p14="http://schemas.microsoft.com/office/powerpoint/2010/main" val="3850820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top)">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4EDBB-D579-48B6-893E-7DF2E33BDDBC}"/>
              </a:ext>
            </a:extLst>
          </p:cNvPr>
          <p:cNvSpPr>
            <a:spLocks noGrp="1"/>
          </p:cNvSpPr>
          <p:nvPr>
            <p:ph type="pic" sz="quarter" idx="12"/>
          </p:nvPr>
        </p:nvSpPr>
        <p:spPr>
          <a:xfrm>
            <a:off x="-4336" y="0"/>
            <a:ext cx="12192000" cy="3073400"/>
          </a:xfrm>
          <a:prstGeom prst="rect">
            <a:avLst/>
          </a:prstGeom>
        </p:spPr>
        <p:txBody>
          <a:bodyPr wrap="square">
            <a:noAutofit/>
          </a:bodyPr>
          <a:lstStyle/>
          <a:p>
            <a:r>
              <a:rPr lang="fr-FR"/>
              <a:t>Cliquez sur l'icône pour ajouter une image</a:t>
            </a:r>
            <a:endParaRPr lang="en-US"/>
          </a:p>
        </p:txBody>
      </p:sp>
      <p:sp>
        <p:nvSpPr>
          <p:cNvPr id="2" name="Title 1">
            <a:extLst>
              <a:ext uri="{FF2B5EF4-FFF2-40B4-BE49-F238E27FC236}">
                <a16:creationId xmlns:a16="http://schemas.microsoft.com/office/drawing/2014/main" id="{05823692-4135-4FBE-A84F-B15D8453FC3F}"/>
              </a:ext>
            </a:extLst>
          </p:cNvPr>
          <p:cNvSpPr>
            <a:spLocks noGrp="1"/>
          </p:cNvSpPr>
          <p:nvPr>
            <p:ph type="title"/>
          </p:nvPr>
        </p:nvSpPr>
        <p:spPr>
          <a:xfrm>
            <a:off x="274119" y="3429000"/>
            <a:ext cx="11594124" cy="761351"/>
          </a:xfrm>
        </p:spPr>
        <p:txBody>
          <a:bodyPr/>
          <a:lstStyle/>
          <a:p>
            <a:r>
              <a:rPr lang="fr-FR"/>
              <a:t>Modifiez le style du titre</a:t>
            </a:r>
            <a:endParaRPr lang="en-US"/>
          </a:p>
        </p:txBody>
      </p:sp>
      <p:sp>
        <p:nvSpPr>
          <p:cNvPr id="3" name="Footer Placeholder 2">
            <a:extLst>
              <a:ext uri="{FF2B5EF4-FFF2-40B4-BE49-F238E27FC236}">
                <a16:creationId xmlns:a16="http://schemas.microsoft.com/office/drawing/2014/main" id="{BECCB0CE-5596-4F02-AEBE-8CA275072111}"/>
              </a:ext>
            </a:extLst>
          </p:cNvPr>
          <p:cNvSpPr>
            <a:spLocks noGrp="1"/>
          </p:cNvSpPr>
          <p:nvPr>
            <p:ph type="ftr" sz="quarter" idx="10"/>
          </p:nvPr>
        </p:nvSpPr>
        <p:spPr/>
        <p:txBody>
          <a:bodyPr/>
          <a:lstStyle/>
          <a:p>
            <a:r>
              <a:rPr lang="en-US"/>
              <a:t>Internal and External Use</a:t>
            </a:r>
            <a:endParaRPr lang="en-US" dirty="0"/>
          </a:p>
        </p:txBody>
      </p:sp>
      <p:sp>
        <p:nvSpPr>
          <p:cNvPr id="4" name="Slide Number Placeholder 3">
            <a:extLst>
              <a:ext uri="{FF2B5EF4-FFF2-40B4-BE49-F238E27FC236}">
                <a16:creationId xmlns:a16="http://schemas.microsoft.com/office/drawing/2014/main" id="{32D04E0A-DA26-4B1E-ABAF-5437DA885802}"/>
              </a:ext>
            </a:extLst>
          </p:cNvPr>
          <p:cNvSpPr>
            <a:spLocks noGrp="1"/>
          </p:cNvSpPr>
          <p:nvPr>
            <p:ph type="sldNum" sz="quarter" idx="11"/>
          </p:nvPr>
        </p:nvSpPr>
        <p:spPr/>
        <p:txBody>
          <a:bodyPr/>
          <a:lstStyle/>
          <a:p>
            <a:fld id="{FB8443CA-F416-41C4-94B8-C5C4C5A79613}" type="slidenum">
              <a:rPr lang="en-US" smtClean="0"/>
              <a:t>‹N°›</a:t>
            </a:fld>
            <a:endParaRPr lang="en-US"/>
          </a:p>
        </p:txBody>
      </p:sp>
      <p:sp>
        <p:nvSpPr>
          <p:cNvPr id="8" name="Content Placeholder 2">
            <a:extLst>
              <a:ext uri="{FF2B5EF4-FFF2-40B4-BE49-F238E27FC236}">
                <a16:creationId xmlns:a16="http://schemas.microsoft.com/office/drawing/2014/main" id="{207E7C00-1429-4E86-BF6B-3C8910397FE4}"/>
              </a:ext>
            </a:extLst>
          </p:cNvPr>
          <p:cNvSpPr>
            <a:spLocks noGrp="1"/>
          </p:cNvSpPr>
          <p:nvPr>
            <p:ph idx="1"/>
          </p:nvPr>
        </p:nvSpPr>
        <p:spPr>
          <a:xfrm>
            <a:off x="282140" y="4327367"/>
            <a:ext cx="11586010" cy="19717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786010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F1D32-EE8B-41AD-ADBA-DA2C42DFE091}"/>
              </a:ext>
            </a:extLst>
          </p:cNvPr>
          <p:cNvSpPr>
            <a:spLocks noGrp="1"/>
          </p:cNvSpPr>
          <p:nvPr>
            <p:ph type="title"/>
          </p:nvPr>
        </p:nvSpPr>
        <p:spPr/>
        <p:txBody>
          <a:bodyPr/>
          <a:lstStyle/>
          <a:p>
            <a:r>
              <a:rPr lang="fr-FR"/>
              <a:t>Modifiez le style du titre</a:t>
            </a:r>
            <a:endParaRPr lang="en-US"/>
          </a:p>
        </p:txBody>
      </p:sp>
      <p:sp>
        <p:nvSpPr>
          <p:cNvPr id="3" name="Footer Placeholder 2">
            <a:extLst>
              <a:ext uri="{FF2B5EF4-FFF2-40B4-BE49-F238E27FC236}">
                <a16:creationId xmlns:a16="http://schemas.microsoft.com/office/drawing/2014/main" id="{120C6CAD-FA6F-433A-929A-A69567BA9895}"/>
              </a:ext>
            </a:extLst>
          </p:cNvPr>
          <p:cNvSpPr>
            <a:spLocks noGrp="1"/>
          </p:cNvSpPr>
          <p:nvPr>
            <p:ph type="ftr" sz="quarter" idx="10"/>
          </p:nvPr>
        </p:nvSpPr>
        <p:spPr/>
        <p:txBody>
          <a:bodyPr/>
          <a:lstStyle/>
          <a:p>
            <a:r>
              <a:rPr lang="en-US"/>
              <a:t>Internal and External Use</a:t>
            </a:r>
            <a:endParaRPr lang="en-US" dirty="0"/>
          </a:p>
        </p:txBody>
      </p:sp>
      <p:sp>
        <p:nvSpPr>
          <p:cNvPr id="4" name="Slide Number Placeholder 3">
            <a:extLst>
              <a:ext uri="{FF2B5EF4-FFF2-40B4-BE49-F238E27FC236}">
                <a16:creationId xmlns:a16="http://schemas.microsoft.com/office/drawing/2014/main" id="{672676CD-38B0-454B-9C71-E9A9B8D41EB0}"/>
              </a:ext>
            </a:extLst>
          </p:cNvPr>
          <p:cNvSpPr>
            <a:spLocks noGrp="1"/>
          </p:cNvSpPr>
          <p:nvPr>
            <p:ph type="sldNum" sz="quarter" idx="11"/>
          </p:nvPr>
        </p:nvSpPr>
        <p:spPr/>
        <p:txBody>
          <a:bodyPr/>
          <a:lstStyle/>
          <a:p>
            <a:fld id="{FB8443CA-F416-41C4-94B8-C5C4C5A79613}" type="slidenum">
              <a:rPr lang="en-US" smtClean="0"/>
              <a:t>‹N°›</a:t>
            </a:fld>
            <a:endParaRPr lang="en-US"/>
          </a:p>
        </p:txBody>
      </p:sp>
      <p:sp>
        <p:nvSpPr>
          <p:cNvPr id="6" name="Picture Placeholder 5">
            <a:extLst>
              <a:ext uri="{FF2B5EF4-FFF2-40B4-BE49-F238E27FC236}">
                <a16:creationId xmlns:a16="http://schemas.microsoft.com/office/drawing/2014/main" id="{3A232230-B9CD-406F-88E0-B8EDFFAF5DEC}"/>
              </a:ext>
            </a:extLst>
          </p:cNvPr>
          <p:cNvSpPr>
            <a:spLocks noGrp="1"/>
          </p:cNvSpPr>
          <p:nvPr>
            <p:ph type="pic" sz="quarter" idx="12"/>
          </p:nvPr>
        </p:nvSpPr>
        <p:spPr>
          <a:xfrm>
            <a:off x="1100481" y="2142186"/>
            <a:ext cx="2173287" cy="2174875"/>
          </a:xfrm>
          <a:prstGeom prst="ellipse">
            <a:avLst/>
          </a:prstGeom>
          <a:solidFill>
            <a:schemeClr val="bg2"/>
          </a:solidFill>
          <a:ln w="57150">
            <a:solidFill>
              <a:srgbClr val="087D14"/>
            </a:solidFill>
          </a:ln>
        </p:spPr>
        <p:txBody>
          <a:bodyPr>
            <a:normAutofit/>
          </a:bodyPr>
          <a:lstStyle>
            <a:lvl1pPr algn="ctr">
              <a:defRPr sz="1600"/>
            </a:lvl1pPr>
          </a:lstStyle>
          <a:p>
            <a:r>
              <a:rPr lang="fr-FR"/>
              <a:t>Cliquez sur l'icône pour ajouter une image</a:t>
            </a:r>
            <a:endParaRPr lang="en-US"/>
          </a:p>
        </p:txBody>
      </p:sp>
      <p:sp>
        <p:nvSpPr>
          <p:cNvPr id="12" name="Text Placeholder 11">
            <a:extLst>
              <a:ext uri="{FF2B5EF4-FFF2-40B4-BE49-F238E27FC236}">
                <a16:creationId xmlns:a16="http://schemas.microsoft.com/office/drawing/2014/main" id="{4C435A1D-1CFD-4683-8C07-D06EA0EDD734}"/>
              </a:ext>
            </a:extLst>
          </p:cNvPr>
          <p:cNvSpPr>
            <a:spLocks noGrp="1"/>
          </p:cNvSpPr>
          <p:nvPr>
            <p:ph type="body" sz="quarter" idx="13" hasCustomPrompt="1"/>
          </p:nvPr>
        </p:nvSpPr>
        <p:spPr>
          <a:xfrm>
            <a:off x="855268" y="4392856"/>
            <a:ext cx="2693987" cy="329835"/>
          </a:xfrm>
        </p:spPr>
        <p:txBody>
          <a:bodyPr anchor="b"/>
          <a:lstStyle>
            <a:lvl1pPr marL="0" indent="0" algn="ctr">
              <a:buNone/>
              <a:defRPr sz="2000" b="1">
                <a:solidFill>
                  <a:srgbClr val="00B050"/>
                </a:solidFill>
              </a:defRPr>
            </a:lvl1pPr>
          </a:lstStyle>
          <a:p>
            <a:pPr lvl="0"/>
            <a:r>
              <a:rPr lang="en-US" dirty="0"/>
              <a:t>NAME</a:t>
            </a:r>
          </a:p>
        </p:txBody>
      </p:sp>
      <p:sp>
        <p:nvSpPr>
          <p:cNvPr id="13" name="Text Placeholder 11">
            <a:extLst>
              <a:ext uri="{FF2B5EF4-FFF2-40B4-BE49-F238E27FC236}">
                <a16:creationId xmlns:a16="http://schemas.microsoft.com/office/drawing/2014/main" id="{1036E536-BAFA-48C5-BCF7-F02C4156A3EA}"/>
              </a:ext>
            </a:extLst>
          </p:cNvPr>
          <p:cNvSpPr>
            <a:spLocks noGrp="1"/>
          </p:cNvSpPr>
          <p:nvPr>
            <p:ph type="body" sz="quarter" idx="14" hasCustomPrompt="1"/>
          </p:nvPr>
        </p:nvSpPr>
        <p:spPr>
          <a:xfrm>
            <a:off x="855268" y="4696942"/>
            <a:ext cx="2693987" cy="406400"/>
          </a:xfrm>
        </p:spPr>
        <p:txBody>
          <a:bodyPr>
            <a:noAutofit/>
          </a:bodyPr>
          <a:lstStyle>
            <a:lvl1pPr marL="0" indent="0" algn="ctr">
              <a:buNone/>
              <a:defRPr sz="1800" b="0"/>
            </a:lvl1pPr>
          </a:lstStyle>
          <a:p>
            <a:pPr lvl="0"/>
            <a:r>
              <a:rPr lang="en-US" dirty="0"/>
              <a:t>Short Profile</a:t>
            </a:r>
          </a:p>
        </p:txBody>
      </p:sp>
      <p:sp>
        <p:nvSpPr>
          <p:cNvPr id="18" name="Picture Placeholder 5">
            <a:extLst>
              <a:ext uri="{FF2B5EF4-FFF2-40B4-BE49-F238E27FC236}">
                <a16:creationId xmlns:a16="http://schemas.microsoft.com/office/drawing/2014/main" id="{CA7E51D4-BBF6-41FB-A414-59A11F070970}"/>
              </a:ext>
            </a:extLst>
          </p:cNvPr>
          <p:cNvSpPr>
            <a:spLocks noGrp="1"/>
          </p:cNvSpPr>
          <p:nvPr>
            <p:ph type="pic" sz="quarter" idx="15"/>
          </p:nvPr>
        </p:nvSpPr>
        <p:spPr>
          <a:xfrm>
            <a:off x="4544142" y="2137971"/>
            <a:ext cx="2173287" cy="2174875"/>
          </a:xfrm>
          <a:prstGeom prst="ellipse">
            <a:avLst/>
          </a:prstGeom>
          <a:solidFill>
            <a:schemeClr val="bg2"/>
          </a:solidFill>
          <a:ln w="57150">
            <a:solidFill>
              <a:srgbClr val="087D14"/>
            </a:solidFill>
          </a:ln>
        </p:spPr>
        <p:txBody>
          <a:bodyPr>
            <a:normAutofit/>
          </a:bodyPr>
          <a:lstStyle>
            <a:lvl1pPr algn="ctr">
              <a:defRPr sz="1600"/>
            </a:lvl1pPr>
          </a:lstStyle>
          <a:p>
            <a:r>
              <a:rPr lang="fr-FR"/>
              <a:t>Cliquez sur l'icône pour ajouter une image</a:t>
            </a:r>
            <a:endParaRPr lang="en-US"/>
          </a:p>
        </p:txBody>
      </p:sp>
      <p:sp>
        <p:nvSpPr>
          <p:cNvPr id="19" name="Text Placeholder 11">
            <a:extLst>
              <a:ext uri="{FF2B5EF4-FFF2-40B4-BE49-F238E27FC236}">
                <a16:creationId xmlns:a16="http://schemas.microsoft.com/office/drawing/2014/main" id="{B0094952-DA31-4C24-90AB-BA03B013AD92}"/>
              </a:ext>
            </a:extLst>
          </p:cNvPr>
          <p:cNvSpPr>
            <a:spLocks noGrp="1"/>
          </p:cNvSpPr>
          <p:nvPr>
            <p:ph type="body" sz="quarter" idx="16" hasCustomPrompt="1"/>
          </p:nvPr>
        </p:nvSpPr>
        <p:spPr>
          <a:xfrm>
            <a:off x="4348357" y="4388641"/>
            <a:ext cx="2693987" cy="329835"/>
          </a:xfrm>
        </p:spPr>
        <p:txBody>
          <a:bodyPr anchor="b"/>
          <a:lstStyle>
            <a:lvl1pPr marL="0" indent="0" algn="ctr">
              <a:buNone/>
              <a:defRPr sz="2000" b="1">
                <a:solidFill>
                  <a:srgbClr val="00B050"/>
                </a:solidFill>
              </a:defRPr>
            </a:lvl1pPr>
          </a:lstStyle>
          <a:p>
            <a:pPr lvl="0"/>
            <a:r>
              <a:rPr lang="en-US" dirty="0"/>
              <a:t>NAME</a:t>
            </a:r>
          </a:p>
        </p:txBody>
      </p:sp>
      <p:sp>
        <p:nvSpPr>
          <p:cNvPr id="20" name="Text Placeholder 11">
            <a:extLst>
              <a:ext uri="{FF2B5EF4-FFF2-40B4-BE49-F238E27FC236}">
                <a16:creationId xmlns:a16="http://schemas.microsoft.com/office/drawing/2014/main" id="{9C15D4A4-7F7D-49C0-B606-2C8FBB5A075D}"/>
              </a:ext>
            </a:extLst>
          </p:cNvPr>
          <p:cNvSpPr>
            <a:spLocks noGrp="1"/>
          </p:cNvSpPr>
          <p:nvPr>
            <p:ph type="body" sz="quarter" idx="17" hasCustomPrompt="1"/>
          </p:nvPr>
        </p:nvSpPr>
        <p:spPr>
          <a:xfrm>
            <a:off x="4348357" y="4692727"/>
            <a:ext cx="2693987" cy="406400"/>
          </a:xfrm>
        </p:spPr>
        <p:txBody>
          <a:bodyPr>
            <a:noAutofit/>
          </a:bodyPr>
          <a:lstStyle>
            <a:lvl1pPr marL="0" indent="0" algn="ctr">
              <a:buNone/>
              <a:defRPr sz="1800" b="0"/>
            </a:lvl1pPr>
          </a:lstStyle>
          <a:p>
            <a:pPr lvl="0"/>
            <a:r>
              <a:rPr lang="en-US" dirty="0"/>
              <a:t>Short Profile</a:t>
            </a:r>
          </a:p>
        </p:txBody>
      </p:sp>
      <p:sp>
        <p:nvSpPr>
          <p:cNvPr id="25" name="Picture Placeholder 5">
            <a:extLst>
              <a:ext uri="{FF2B5EF4-FFF2-40B4-BE49-F238E27FC236}">
                <a16:creationId xmlns:a16="http://schemas.microsoft.com/office/drawing/2014/main" id="{BBB620CA-359A-4958-A6F9-372787609ECF}"/>
              </a:ext>
            </a:extLst>
          </p:cNvPr>
          <p:cNvSpPr>
            <a:spLocks noGrp="1"/>
          </p:cNvSpPr>
          <p:nvPr>
            <p:ph type="pic" sz="quarter" idx="18"/>
          </p:nvPr>
        </p:nvSpPr>
        <p:spPr>
          <a:xfrm>
            <a:off x="7987803" y="2133756"/>
            <a:ext cx="2173287" cy="2174875"/>
          </a:xfrm>
          <a:prstGeom prst="ellipse">
            <a:avLst/>
          </a:prstGeom>
          <a:solidFill>
            <a:schemeClr val="bg2"/>
          </a:solidFill>
          <a:ln w="57150">
            <a:solidFill>
              <a:srgbClr val="087D14"/>
            </a:solidFill>
          </a:ln>
        </p:spPr>
        <p:txBody>
          <a:bodyPr>
            <a:normAutofit/>
          </a:bodyPr>
          <a:lstStyle>
            <a:lvl1pPr algn="ctr">
              <a:defRPr sz="1600"/>
            </a:lvl1pPr>
          </a:lstStyle>
          <a:p>
            <a:r>
              <a:rPr lang="fr-FR"/>
              <a:t>Cliquez sur l'icône pour ajouter une image</a:t>
            </a:r>
            <a:endParaRPr lang="en-US"/>
          </a:p>
        </p:txBody>
      </p:sp>
      <p:sp>
        <p:nvSpPr>
          <p:cNvPr id="26" name="Text Placeholder 11">
            <a:extLst>
              <a:ext uri="{FF2B5EF4-FFF2-40B4-BE49-F238E27FC236}">
                <a16:creationId xmlns:a16="http://schemas.microsoft.com/office/drawing/2014/main" id="{45256E3D-F619-4FED-9A60-1BAFD2405BDA}"/>
              </a:ext>
            </a:extLst>
          </p:cNvPr>
          <p:cNvSpPr>
            <a:spLocks noGrp="1"/>
          </p:cNvSpPr>
          <p:nvPr>
            <p:ph type="body" sz="quarter" idx="19" hasCustomPrompt="1"/>
          </p:nvPr>
        </p:nvSpPr>
        <p:spPr>
          <a:xfrm>
            <a:off x="7792018" y="4384426"/>
            <a:ext cx="2693987" cy="329835"/>
          </a:xfrm>
        </p:spPr>
        <p:txBody>
          <a:bodyPr anchor="b"/>
          <a:lstStyle>
            <a:lvl1pPr marL="0" indent="0" algn="ctr">
              <a:buNone/>
              <a:defRPr sz="2000" b="1">
                <a:solidFill>
                  <a:srgbClr val="00B050"/>
                </a:solidFill>
              </a:defRPr>
            </a:lvl1pPr>
          </a:lstStyle>
          <a:p>
            <a:pPr lvl="0"/>
            <a:r>
              <a:rPr lang="en-US" dirty="0"/>
              <a:t>NAME</a:t>
            </a:r>
          </a:p>
        </p:txBody>
      </p:sp>
      <p:sp>
        <p:nvSpPr>
          <p:cNvPr id="27" name="Text Placeholder 11">
            <a:extLst>
              <a:ext uri="{FF2B5EF4-FFF2-40B4-BE49-F238E27FC236}">
                <a16:creationId xmlns:a16="http://schemas.microsoft.com/office/drawing/2014/main" id="{2B5712C8-0CA5-4B44-AACD-08B58EE4E9B3}"/>
              </a:ext>
            </a:extLst>
          </p:cNvPr>
          <p:cNvSpPr>
            <a:spLocks noGrp="1"/>
          </p:cNvSpPr>
          <p:nvPr>
            <p:ph type="body" sz="quarter" idx="20" hasCustomPrompt="1"/>
          </p:nvPr>
        </p:nvSpPr>
        <p:spPr>
          <a:xfrm>
            <a:off x="7792018" y="4688512"/>
            <a:ext cx="2693987" cy="406400"/>
          </a:xfrm>
        </p:spPr>
        <p:txBody>
          <a:bodyPr>
            <a:noAutofit/>
          </a:bodyPr>
          <a:lstStyle>
            <a:lvl1pPr marL="0" indent="0" algn="ctr">
              <a:buNone/>
              <a:defRPr sz="1800" b="0"/>
            </a:lvl1pPr>
          </a:lstStyle>
          <a:p>
            <a:pPr lvl="0"/>
            <a:r>
              <a:rPr lang="en-US" dirty="0"/>
              <a:t>Short Profile</a:t>
            </a:r>
          </a:p>
        </p:txBody>
      </p:sp>
    </p:spTree>
    <p:extLst>
      <p:ext uri="{BB962C8B-B14F-4D97-AF65-F5344CB8AC3E}">
        <p14:creationId xmlns:p14="http://schemas.microsoft.com/office/powerpoint/2010/main" val="206837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9EB0C-14CA-4A60-89A0-6E9586E30C78}"/>
              </a:ext>
            </a:extLst>
          </p:cNvPr>
          <p:cNvSpPr>
            <a:spLocks noGrp="1"/>
          </p:cNvSpPr>
          <p:nvPr>
            <p:ph type="title"/>
          </p:nvPr>
        </p:nvSpPr>
        <p:spPr>
          <a:xfrm>
            <a:off x="831850" y="2533135"/>
            <a:ext cx="7595458" cy="2029340"/>
          </a:xfrm>
        </p:spPr>
        <p:txBody>
          <a:bodyPr anchor="b"/>
          <a:lstStyle>
            <a:lvl1pPr>
              <a:defRPr sz="6000">
                <a:solidFill>
                  <a:srgbClr val="00B050"/>
                </a:solidFill>
              </a:defRPr>
            </a:lvl1pPr>
          </a:lstStyle>
          <a:p>
            <a:r>
              <a:rPr lang="fr-FR"/>
              <a:t>Modifiez le style du titre</a:t>
            </a:r>
            <a:endParaRPr lang="en-US"/>
          </a:p>
        </p:txBody>
      </p:sp>
      <p:sp>
        <p:nvSpPr>
          <p:cNvPr id="3" name="Text Placeholder 2">
            <a:extLst>
              <a:ext uri="{FF2B5EF4-FFF2-40B4-BE49-F238E27FC236}">
                <a16:creationId xmlns:a16="http://schemas.microsoft.com/office/drawing/2014/main" id="{1D15EEE6-7C56-459D-8D60-3FE04D267BC4}"/>
              </a:ext>
            </a:extLst>
          </p:cNvPr>
          <p:cNvSpPr>
            <a:spLocks noGrp="1"/>
          </p:cNvSpPr>
          <p:nvPr>
            <p:ph type="body" idx="1"/>
          </p:nvPr>
        </p:nvSpPr>
        <p:spPr>
          <a:xfrm>
            <a:off x="831850" y="4589463"/>
            <a:ext cx="759545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B7159368-7DD1-47BE-93DB-CE271ED777D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B2CDB229-1C05-4E5A-8DB5-97AA4863CE03}"/>
              </a:ext>
            </a:extLst>
          </p:cNvPr>
          <p:cNvSpPr>
            <a:spLocks noGrp="1"/>
          </p:cNvSpPr>
          <p:nvPr>
            <p:ph type="ftr" sz="quarter" idx="11"/>
          </p:nvPr>
        </p:nvSpPr>
        <p:spPr/>
        <p:txBody>
          <a:bodyPr/>
          <a:lstStyle/>
          <a:p>
            <a:r>
              <a:rPr lang="en-US"/>
              <a:t>Internal and External Use</a:t>
            </a:r>
          </a:p>
        </p:txBody>
      </p:sp>
      <p:sp>
        <p:nvSpPr>
          <p:cNvPr id="6" name="Slide Number Placeholder 5">
            <a:extLst>
              <a:ext uri="{FF2B5EF4-FFF2-40B4-BE49-F238E27FC236}">
                <a16:creationId xmlns:a16="http://schemas.microsoft.com/office/drawing/2014/main" id="{154F01D3-EF4A-4689-A23E-48FCAEE4347B}"/>
              </a:ext>
            </a:extLst>
          </p:cNvPr>
          <p:cNvSpPr>
            <a:spLocks noGrp="1"/>
          </p:cNvSpPr>
          <p:nvPr>
            <p:ph type="sldNum" sz="quarter" idx="12"/>
          </p:nvPr>
        </p:nvSpPr>
        <p:spPr/>
        <p:txBody>
          <a:bodyPr/>
          <a:lstStyle/>
          <a:p>
            <a:fld id="{FB8443CA-F416-41C4-94B8-C5C4C5A79613}" type="slidenum">
              <a:rPr lang="en-US" smtClean="0"/>
              <a:t>‹N°›</a:t>
            </a:fld>
            <a:endParaRPr lang="en-US"/>
          </a:p>
        </p:txBody>
      </p:sp>
      <p:sp>
        <p:nvSpPr>
          <p:cNvPr id="10" name="Rectangle 9">
            <a:extLst>
              <a:ext uri="{FF2B5EF4-FFF2-40B4-BE49-F238E27FC236}">
                <a16:creationId xmlns:a16="http://schemas.microsoft.com/office/drawing/2014/main" id="{6875F1AD-9752-40DA-A2DB-D4D89CFB593D}"/>
              </a:ext>
            </a:extLst>
          </p:cNvPr>
          <p:cNvSpPr/>
          <p:nvPr userDrawn="1"/>
        </p:nvSpPr>
        <p:spPr>
          <a:xfrm>
            <a:off x="0" y="0"/>
            <a:ext cx="12192000" cy="1331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F049F1-C86F-4517-A1B4-59195EC48183}"/>
              </a:ext>
            </a:extLst>
          </p:cNvPr>
          <p:cNvSpPr/>
          <p:nvPr userDrawn="1"/>
        </p:nvSpPr>
        <p:spPr>
          <a:xfrm>
            <a:off x="4823460" y="1358581"/>
            <a:ext cx="7368540" cy="1059481"/>
          </a:xfrm>
          <a:prstGeom prst="rect">
            <a:avLst/>
          </a:prstGeom>
          <a:solidFill>
            <a:srgbClr val="067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60E1C229-8AA6-4108-B6F2-EEAAE4609C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1" y="1391561"/>
            <a:ext cx="3702050" cy="1026501"/>
          </a:xfrm>
          <a:prstGeom prst="rect">
            <a:avLst/>
          </a:prstGeom>
        </p:spPr>
      </p:pic>
    </p:spTree>
    <p:extLst>
      <p:ext uri="{BB962C8B-B14F-4D97-AF65-F5344CB8AC3E}">
        <p14:creationId xmlns:p14="http://schemas.microsoft.com/office/powerpoint/2010/main" val="706050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3ECF8-65B8-4F65-8843-77AC72CA0EF2}"/>
              </a:ext>
            </a:extLst>
          </p:cNvPr>
          <p:cNvSpPr>
            <a:spLocks noGrp="1"/>
          </p:cNvSpPr>
          <p:nvPr>
            <p:ph type="title"/>
          </p:nvPr>
        </p:nvSpPr>
        <p:spPr/>
        <p:txBody>
          <a:bodyPr/>
          <a:lstStyle/>
          <a:p>
            <a:r>
              <a:rPr lang="fr-FR"/>
              <a:t>Modifiez le style du titre</a:t>
            </a:r>
            <a:endParaRPr lang="en-US"/>
          </a:p>
        </p:txBody>
      </p:sp>
      <p:sp>
        <p:nvSpPr>
          <p:cNvPr id="3" name="Content Placeholder 2">
            <a:extLst>
              <a:ext uri="{FF2B5EF4-FFF2-40B4-BE49-F238E27FC236}">
                <a16:creationId xmlns:a16="http://schemas.microsoft.com/office/drawing/2014/main" id="{A17FA1A0-0411-492B-815E-7438D7937215}"/>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a:extLst>
              <a:ext uri="{FF2B5EF4-FFF2-40B4-BE49-F238E27FC236}">
                <a16:creationId xmlns:a16="http://schemas.microsoft.com/office/drawing/2014/main" id="{17C76A68-B037-4858-9B74-FDAD9D8CD71B}"/>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a:extLst>
              <a:ext uri="{FF2B5EF4-FFF2-40B4-BE49-F238E27FC236}">
                <a16:creationId xmlns:a16="http://schemas.microsoft.com/office/drawing/2014/main" id="{26FF8530-82BE-4B1E-8F76-568C1907E523}"/>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7DF9E58-5811-4ADD-97F5-018315CBE055}"/>
              </a:ext>
            </a:extLst>
          </p:cNvPr>
          <p:cNvSpPr>
            <a:spLocks noGrp="1"/>
          </p:cNvSpPr>
          <p:nvPr>
            <p:ph type="ftr" sz="quarter" idx="11"/>
          </p:nvPr>
        </p:nvSpPr>
        <p:spPr/>
        <p:txBody>
          <a:bodyPr/>
          <a:lstStyle/>
          <a:p>
            <a:r>
              <a:rPr lang="en-US"/>
              <a:t>Internal and External Use</a:t>
            </a:r>
          </a:p>
        </p:txBody>
      </p:sp>
      <p:sp>
        <p:nvSpPr>
          <p:cNvPr id="7" name="Slide Number Placeholder 6">
            <a:extLst>
              <a:ext uri="{FF2B5EF4-FFF2-40B4-BE49-F238E27FC236}">
                <a16:creationId xmlns:a16="http://schemas.microsoft.com/office/drawing/2014/main" id="{50D883A7-3D08-412C-A386-001FE2EF23F1}"/>
              </a:ext>
            </a:extLst>
          </p:cNvPr>
          <p:cNvSpPr>
            <a:spLocks noGrp="1"/>
          </p:cNvSpPr>
          <p:nvPr>
            <p:ph type="sldNum" sz="quarter" idx="12"/>
          </p:nvPr>
        </p:nvSpPr>
        <p:spPr/>
        <p:txBody>
          <a:bodyPr/>
          <a:lstStyle/>
          <a:p>
            <a:fld id="{FB8443CA-F416-41C4-94B8-C5C4C5A79613}" type="slidenum">
              <a:rPr lang="en-US" smtClean="0"/>
              <a:t>‹N°›</a:t>
            </a:fld>
            <a:endParaRPr lang="en-US"/>
          </a:p>
        </p:txBody>
      </p:sp>
    </p:spTree>
    <p:extLst>
      <p:ext uri="{BB962C8B-B14F-4D97-AF65-F5344CB8AC3E}">
        <p14:creationId xmlns:p14="http://schemas.microsoft.com/office/powerpoint/2010/main" val="5742622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08A2FD-D9B3-4D3F-97F5-594B9FBB8176}"/>
              </a:ext>
            </a:extLst>
          </p:cNvPr>
          <p:cNvSpPr/>
          <p:nvPr userDrawn="1"/>
        </p:nvSpPr>
        <p:spPr>
          <a:xfrm>
            <a:off x="-1" y="6371693"/>
            <a:ext cx="10183813" cy="485642"/>
          </a:xfrm>
          <a:prstGeom prst="rect">
            <a:avLst/>
          </a:prstGeom>
          <a:solidFill>
            <a:srgbClr val="0676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AD8C6380-70B1-453A-B11F-46E67657F147}"/>
              </a:ext>
            </a:extLst>
          </p:cNvPr>
          <p:cNvSpPr>
            <a:spLocks noGrp="1"/>
          </p:cNvSpPr>
          <p:nvPr>
            <p:ph type="title"/>
          </p:nvPr>
        </p:nvSpPr>
        <p:spPr>
          <a:xfrm>
            <a:off x="259307" y="251870"/>
            <a:ext cx="11699129" cy="864445"/>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a:extLst>
              <a:ext uri="{FF2B5EF4-FFF2-40B4-BE49-F238E27FC236}">
                <a16:creationId xmlns:a16="http://schemas.microsoft.com/office/drawing/2014/main" id="{F8912CD4-1D6E-47F5-A282-A6F1DAB333F2}"/>
              </a:ext>
            </a:extLst>
          </p:cNvPr>
          <p:cNvSpPr>
            <a:spLocks noGrp="1"/>
          </p:cNvSpPr>
          <p:nvPr>
            <p:ph type="body" idx="1"/>
          </p:nvPr>
        </p:nvSpPr>
        <p:spPr>
          <a:xfrm>
            <a:off x="259307" y="1253331"/>
            <a:ext cx="11699129" cy="50227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Footer Placeholder 4">
            <a:extLst>
              <a:ext uri="{FF2B5EF4-FFF2-40B4-BE49-F238E27FC236}">
                <a16:creationId xmlns:a16="http://schemas.microsoft.com/office/drawing/2014/main" id="{E3D40AD5-2E60-47B9-968C-B1B2177EC6B7}"/>
              </a:ext>
            </a:extLst>
          </p:cNvPr>
          <p:cNvSpPr>
            <a:spLocks noGrp="1"/>
          </p:cNvSpPr>
          <p:nvPr>
            <p:ph type="ftr" sz="quarter" idx="3"/>
          </p:nvPr>
        </p:nvSpPr>
        <p:spPr>
          <a:xfrm>
            <a:off x="35255" y="6424233"/>
            <a:ext cx="1972933" cy="353029"/>
          </a:xfrm>
          <a:prstGeom prst="rect">
            <a:avLst/>
          </a:prstGeom>
        </p:spPr>
        <p:txBody>
          <a:bodyPr vert="horz" lIns="91440" tIns="45720" rIns="91440" bIns="45720" rtlCol="0" anchor="ctr"/>
          <a:lstStyle>
            <a:lvl1pPr algn="ctr">
              <a:defRPr sz="1800">
                <a:solidFill>
                  <a:srgbClr val="FFC000"/>
                </a:solidFill>
              </a:defRPr>
            </a:lvl1pPr>
          </a:lstStyle>
          <a:p>
            <a:r>
              <a:rPr lang="en-US" dirty="0"/>
              <a:t>Internal and External Use</a:t>
            </a:r>
          </a:p>
        </p:txBody>
      </p:sp>
      <p:sp>
        <p:nvSpPr>
          <p:cNvPr id="11" name="Oval 10">
            <a:extLst>
              <a:ext uri="{FF2B5EF4-FFF2-40B4-BE49-F238E27FC236}">
                <a16:creationId xmlns:a16="http://schemas.microsoft.com/office/drawing/2014/main" id="{19EBF4C8-AAE9-4499-9C5D-072FEDF8A3F1}"/>
              </a:ext>
            </a:extLst>
          </p:cNvPr>
          <p:cNvSpPr/>
          <p:nvPr userDrawn="1"/>
        </p:nvSpPr>
        <p:spPr>
          <a:xfrm>
            <a:off x="5433781" y="6424233"/>
            <a:ext cx="365125" cy="365125"/>
          </a:xfrm>
          <a:prstGeom prst="ellipse">
            <a:avLst/>
          </a:prstGeom>
          <a:solidFill>
            <a:schemeClr val="bg1"/>
          </a:solidFill>
          <a:ln>
            <a:solidFill>
              <a:srgbClr val="087D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BF048B13-2943-4303-A656-5D74689E0810}"/>
              </a:ext>
            </a:extLst>
          </p:cNvPr>
          <p:cNvSpPr>
            <a:spLocks noGrp="1"/>
          </p:cNvSpPr>
          <p:nvPr>
            <p:ph type="sldNum" sz="quarter" idx="4"/>
          </p:nvPr>
        </p:nvSpPr>
        <p:spPr>
          <a:xfrm>
            <a:off x="5285837" y="6458174"/>
            <a:ext cx="661012" cy="319088"/>
          </a:xfrm>
          <a:prstGeom prst="rect">
            <a:avLst/>
          </a:prstGeom>
          <a:noFill/>
          <a:ln>
            <a:noFill/>
          </a:ln>
        </p:spPr>
        <p:txBody>
          <a:bodyPr vert="horz" lIns="91440" tIns="45720" rIns="91440" bIns="45720" rtlCol="0" anchor="ctr"/>
          <a:lstStyle>
            <a:lvl1pPr algn="ctr">
              <a:defRPr sz="1800" b="1">
                <a:solidFill>
                  <a:srgbClr val="FFC000"/>
                </a:solidFill>
              </a:defRPr>
            </a:lvl1pPr>
          </a:lstStyle>
          <a:p>
            <a:fld id="{FB8443CA-F416-41C4-94B8-C5C4C5A79613}" type="slidenum">
              <a:rPr lang="en-US" smtClean="0"/>
              <a:pPr/>
              <a:t>‹N°›</a:t>
            </a:fld>
            <a:endParaRPr lang="en-US"/>
          </a:p>
        </p:txBody>
      </p:sp>
      <p:pic>
        <p:nvPicPr>
          <p:cNvPr id="10" name="Picture 9">
            <a:extLst>
              <a:ext uri="{FF2B5EF4-FFF2-40B4-BE49-F238E27FC236}">
                <a16:creationId xmlns:a16="http://schemas.microsoft.com/office/drawing/2014/main" id="{9BB574A9-6575-4687-B871-B1F91D7C8ABF}"/>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331756" y="6355376"/>
            <a:ext cx="1769845" cy="490741"/>
          </a:xfrm>
          <a:prstGeom prst="rect">
            <a:avLst/>
          </a:prstGeom>
        </p:spPr>
      </p:pic>
    </p:spTree>
    <p:extLst>
      <p:ext uri="{BB962C8B-B14F-4D97-AF65-F5344CB8AC3E}">
        <p14:creationId xmlns:p14="http://schemas.microsoft.com/office/powerpoint/2010/main" val="1992756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65" r:id="rId15"/>
    <p:sldLayoutId id="2147483658" r:id="rId16"/>
    <p:sldLayoutId id="2147483659" r:id="rId17"/>
  </p:sldLayoutIdLst>
  <p:hf hdr="0" dt="0"/>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E24EC41D-4D53-4A98-9201-E58E320C6964}"/>
              </a:ext>
            </a:extLst>
          </p:cNvPr>
          <p:cNvSpPr>
            <a:spLocks noGrp="1"/>
          </p:cNvSpPr>
          <p:nvPr>
            <p:ph type="ctrTitle"/>
          </p:nvPr>
        </p:nvSpPr>
        <p:spPr>
          <a:xfrm>
            <a:off x="1564009" y="4191473"/>
            <a:ext cx="9144000" cy="860420"/>
          </a:xfrm>
        </p:spPr>
        <p:txBody>
          <a:bodyPr>
            <a:noAutofit/>
          </a:bodyPr>
          <a:lstStyle/>
          <a:p>
            <a:r>
              <a:rPr lang="ar-SA" sz="3600" dirty="0"/>
              <a:t>تطور إحصاءات التجارة الخارجية في موريتانيا</a:t>
            </a:r>
            <a:endParaRPr lang="en-US" sz="3600" dirty="0"/>
          </a:p>
        </p:txBody>
      </p:sp>
      <p:sp>
        <p:nvSpPr>
          <p:cNvPr id="12" name="Subtitle 11">
            <a:extLst>
              <a:ext uri="{FF2B5EF4-FFF2-40B4-BE49-F238E27FC236}">
                <a16:creationId xmlns:a16="http://schemas.microsoft.com/office/drawing/2014/main" id="{FD7AFBF2-7C7C-4FB8-A671-41A4C025B527}"/>
              </a:ext>
            </a:extLst>
          </p:cNvPr>
          <p:cNvSpPr>
            <a:spLocks noGrp="1"/>
          </p:cNvSpPr>
          <p:nvPr>
            <p:ph type="subTitle" idx="1"/>
          </p:nvPr>
        </p:nvSpPr>
        <p:spPr>
          <a:xfrm>
            <a:off x="1461273" y="5117232"/>
            <a:ext cx="9144000" cy="1644216"/>
          </a:xfrm>
        </p:spPr>
        <p:txBody>
          <a:bodyPr>
            <a:normAutofit fontScale="32500" lnSpcReduction="20000"/>
          </a:bodyPr>
          <a:lstStyle/>
          <a:p>
            <a:r>
              <a:rPr lang="ar-SA" sz="7200" b="1" dirty="0">
                <a:latin typeface="+mj-lt"/>
                <a:ea typeface="+mj-ea"/>
                <a:cs typeface="+mj-cs"/>
              </a:rPr>
              <a:t>تقديم : محمد باب </a:t>
            </a:r>
          </a:p>
          <a:p>
            <a:r>
              <a:rPr lang="ar-SA" sz="7200" b="1" dirty="0">
                <a:latin typeface="+mj-lt"/>
                <a:ea typeface="+mj-ea"/>
                <a:cs typeface="+mj-cs"/>
              </a:rPr>
              <a:t>رئيس خلية جمع البيانات  </a:t>
            </a:r>
          </a:p>
          <a:p>
            <a:r>
              <a:rPr lang="ar-SA" sz="7200" b="1" dirty="0">
                <a:latin typeface="+mj-lt"/>
                <a:ea typeface="+mj-ea"/>
                <a:cs typeface="+mj-cs"/>
              </a:rPr>
              <a:t>مسؤول إحصاءات التجارة الخارجية</a:t>
            </a:r>
          </a:p>
          <a:p>
            <a:r>
              <a:rPr lang="ar-SA" sz="7200" b="1" dirty="0">
                <a:latin typeface="+mj-lt"/>
                <a:ea typeface="+mj-ea"/>
                <a:cs typeface="+mj-cs"/>
              </a:rPr>
              <a:t>الوكالة الوطنية للإحصاء والتحليل الديموغرافي والاقتصادي - موريتانيا</a:t>
            </a:r>
          </a:p>
        </p:txBody>
      </p:sp>
      <p:sp>
        <p:nvSpPr>
          <p:cNvPr id="3" name="Flèche : double flèche verticale 2">
            <a:extLst>
              <a:ext uri="{FF2B5EF4-FFF2-40B4-BE49-F238E27FC236}">
                <a16:creationId xmlns:a16="http://schemas.microsoft.com/office/drawing/2014/main" id="{2E27C183-FBAA-0FEF-6ABA-2F19BA4BF43B}"/>
              </a:ext>
            </a:extLst>
          </p:cNvPr>
          <p:cNvSpPr/>
          <p:nvPr/>
        </p:nvSpPr>
        <p:spPr>
          <a:xfrm>
            <a:off x="210142" y="2271800"/>
            <a:ext cx="2095736" cy="4586199"/>
          </a:xfrm>
          <a:prstGeom prst="up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1"/>
            <a:r>
              <a:rPr lang="ar-SA" sz="1500" dirty="0"/>
              <a:t>ورقة مقدمة خلال </a:t>
            </a:r>
            <a:r>
              <a:rPr lang="ar-OM" sz="1500" b="1" dirty="0">
                <a:solidFill>
                  <a:srgbClr val="FFFFFF"/>
                </a:solidFill>
                <a:effectLst/>
                <a:latin typeface="Sakkal Majalla" panose="02000000000000000000" pitchFamily="2" charset="-78"/>
                <a:ea typeface="Calibri" panose="020F0502020204030204" pitchFamily="34" charset="0"/>
                <a:cs typeface="GE SS Text Bold"/>
              </a:rPr>
              <a:t>ورشة العمل الدولية حول التوصيات المحدثة في أدلة إحصاءات التجارة </a:t>
            </a:r>
            <a:endParaRPr lang="ar-SA" sz="1500" b="1" dirty="0">
              <a:solidFill>
                <a:srgbClr val="FFFFFF"/>
              </a:solidFill>
              <a:effectLst/>
              <a:latin typeface="Sakkal Majalla" panose="02000000000000000000" pitchFamily="2" charset="-78"/>
              <a:ea typeface="Calibri" panose="020F0502020204030204" pitchFamily="34" charset="0"/>
              <a:cs typeface="GE SS Text Bold"/>
            </a:endParaRPr>
          </a:p>
          <a:p>
            <a:pPr algn="ctr" rtl="1"/>
            <a:r>
              <a:rPr lang="ar-OM" sz="1500" b="1" dirty="0">
                <a:solidFill>
                  <a:srgbClr val="FFFFFF"/>
                </a:solidFill>
                <a:effectLst/>
                <a:latin typeface="Sakkal Majalla" panose="02000000000000000000" pitchFamily="2" charset="-78"/>
                <a:ea typeface="Calibri" panose="020F0502020204030204" pitchFamily="34" charset="0"/>
                <a:cs typeface="GE SS Text Bold"/>
              </a:rPr>
              <a:t>الدولية</a:t>
            </a:r>
            <a:endParaRPr lang="ar-SA" sz="1500" b="1" dirty="0">
              <a:solidFill>
                <a:srgbClr val="FFFFFF"/>
              </a:solidFill>
              <a:effectLst/>
              <a:latin typeface="Sakkal Majalla" panose="02000000000000000000" pitchFamily="2" charset="-78"/>
              <a:ea typeface="Calibri" panose="020F0502020204030204" pitchFamily="34" charset="0"/>
              <a:cs typeface="GE SS Text Bold"/>
            </a:endParaRPr>
          </a:p>
          <a:p>
            <a:pPr algn="ctr" rtl="1"/>
            <a:r>
              <a:rPr lang="ar-SA" sz="1500" b="1" dirty="0">
                <a:solidFill>
                  <a:srgbClr val="FFFFFF"/>
                </a:solidFill>
                <a:effectLst/>
                <a:latin typeface="Sakkal Majalla" panose="02000000000000000000" pitchFamily="2" charset="-78"/>
                <a:ea typeface="Calibri" panose="020F0502020204030204" pitchFamily="34" charset="0"/>
                <a:cs typeface="GE SS Text Bold"/>
              </a:rPr>
              <a:t> </a:t>
            </a:r>
            <a:r>
              <a:rPr lang="en-US" sz="1500" b="1" dirty="0">
                <a:solidFill>
                  <a:srgbClr val="FFFFFF"/>
                </a:solidFill>
                <a:effectLst/>
                <a:latin typeface="Sakkal Majalla" panose="02000000000000000000" pitchFamily="2" charset="-78"/>
                <a:ea typeface="Calibri" panose="020F0502020204030204" pitchFamily="34" charset="0"/>
                <a:cs typeface="GE SS Text Bold"/>
              </a:rPr>
              <a:t>IMTS 2026</a:t>
            </a:r>
            <a:r>
              <a:rPr lang="en-US" sz="1500" b="1" dirty="0">
                <a:solidFill>
                  <a:srgbClr val="FFFFFF"/>
                </a:solidFill>
                <a:effectLst/>
                <a:latin typeface="GE SS Text Bold"/>
                <a:ea typeface="Calibri" panose="020F0502020204030204" pitchFamily="34" charset="0"/>
                <a:cs typeface="Arial" panose="020B0604020202020204" pitchFamily="34" charset="0"/>
              </a:rPr>
              <a:t> </a:t>
            </a:r>
            <a:r>
              <a:rPr lang="ar-SA" sz="1500" b="1" dirty="0">
                <a:solidFill>
                  <a:srgbClr val="FFFFFF"/>
                </a:solidFill>
                <a:effectLst/>
                <a:latin typeface="GE SS Text Bold"/>
                <a:ea typeface="Calibri" panose="020F0502020204030204" pitchFamily="34" charset="0"/>
                <a:cs typeface="Arial" panose="020B0604020202020204" pitchFamily="34" charset="0"/>
              </a:rPr>
              <a:t> </a:t>
            </a:r>
            <a:r>
              <a:rPr lang="ar-OM" sz="1500" b="1" dirty="0">
                <a:solidFill>
                  <a:srgbClr val="FFFFFF"/>
                </a:solidFill>
                <a:effectLst/>
                <a:latin typeface="Sakkal Majalla" panose="02000000000000000000" pitchFamily="2" charset="-78"/>
                <a:ea typeface="Calibri" panose="020F0502020204030204" pitchFamily="34" charset="0"/>
                <a:cs typeface="GE SS Text Bold"/>
              </a:rPr>
              <a:t>و </a:t>
            </a:r>
            <a:r>
              <a:rPr lang="en-US" sz="1500" b="1" dirty="0">
                <a:solidFill>
                  <a:srgbClr val="FFFFFF"/>
                </a:solidFill>
                <a:effectLst/>
                <a:latin typeface="Sakkal Majalla" panose="02000000000000000000" pitchFamily="2" charset="-78"/>
                <a:ea typeface="Calibri" panose="020F0502020204030204" pitchFamily="34" charset="0"/>
                <a:cs typeface="GE SS Text Bold"/>
              </a:rPr>
              <a:t>MSITS 2026</a:t>
            </a:r>
            <a:r>
              <a:rPr lang="ar-SA" sz="1500" b="1" dirty="0">
                <a:solidFill>
                  <a:srgbClr val="FFFFFF"/>
                </a:solidFill>
                <a:effectLst/>
                <a:latin typeface="Sakkal Majalla" panose="02000000000000000000" pitchFamily="2" charset="-78"/>
                <a:ea typeface="Calibri" panose="020F0502020204030204" pitchFamily="34" charset="0"/>
                <a:cs typeface="GE SS Text Bold"/>
              </a:rPr>
              <a:t> </a:t>
            </a:r>
            <a:r>
              <a:rPr lang="ar-OM" sz="1500" u="none" dirty="0">
                <a:solidFill>
                  <a:srgbClr val="FFFFFF"/>
                </a:solidFill>
                <a:effectLst/>
                <a:latin typeface="Calibri" panose="020F0502020204030204" pitchFamily="34" charset="0"/>
                <a:ea typeface="Calibri" panose="020F0502020204030204" pitchFamily="34" charset="0"/>
                <a:cs typeface="GE SS Text Light"/>
              </a:rPr>
              <a:t>14-16 أبريل 2025 </a:t>
            </a:r>
            <a:r>
              <a:rPr lang="ar-SA" sz="1500" u="none"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r>
              <a:rPr lang="ar-OM" sz="1500" u="none" dirty="0">
                <a:solidFill>
                  <a:srgbClr val="FFFFFF"/>
                </a:solidFill>
                <a:effectLst/>
                <a:latin typeface="Calibri" panose="020F0502020204030204" pitchFamily="34" charset="0"/>
                <a:ea typeface="Calibri" panose="020F0502020204030204" pitchFamily="34" charset="0"/>
                <a:cs typeface="GE SS Text Light"/>
              </a:rPr>
              <a:t>مسقط، عُمان</a:t>
            </a:r>
            <a:endParaRPr lang="en-US" sz="1500" u="none" dirty="0">
              <a:effectLst/>
              <a:latin typeface="Calibri" panose="020F0502020204030204" pitchFamily="34" charset="0"/>
              <a:ea typeface="Calibri" panose="020F0502020204030204" pitchFamily="34" charset="0"/>
              <a:cs typeface="Arial" panose="020B0604020202020204" pitchFamily="34" charset="0"/>
            </a:endParaRPr>
          </a:p>
          <a:p>
            <a:pPr algn="ctr"/>
            <a:endParaRPr lang="en-US" dirty="0"/>
          </a:p>
        </p:txBody>
      </p:sp>
    </p:spTree>
    <p:extLst>
      <p:ext uri="{BB962C8B-B14F-4D97-AF65-F5344CB8AC3E}">
        <p14:creationId xmlns:p14="http://schemas.microsoft.com/office/powerpoint/2010/main" val="221623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0C2EDE-8AB5-488A-1684-1748C0282B09}"/>
              </a:ext>
            </a:extLst>
          </p:cNvPr>
          <p:cNvSpPr>
            <a:spLocks noGrp="1"/>
          </p:cNvSpPr>
          <p:nvPr>
            <p:ph type="title"/>
          </p:nvPr>
        </p:nvSpPr>
        <p:spPr>
          <a:xfrm>
            <a:off x="259307" y="251870"/>
            <a:ext cx="11699129" cy="579691"/>
          </a:xfrm>
        </p:spPr>
        <p:txBody>
          <a:bodyPr/>
          <a:lstStyle/>
          <a:p>
            <a:pPr algn="r" rtl="1"/>
            <a:r>
              <a:rPr lang="ar-SA" sz="3200" dirty="0"/>
              <a:t>قاعدة البيانات والبرامج المستخدمة</a:t>
            </a:r>
            <a:endParaRPr lang="en-US" dirty="0"/>
          </a:p>
        </p:txBody>
      </p:sp>
      <p:sp>
        <p:nvSpPr>
          <p:cNvPr id="5" name="Espace réservé du pied de page 4">
            <a:extLst>
              <a:ext uri="{FF2B5EF4-FFF2-40B4-BE49-F238E27FC236}">
                <a16:creationId xmlns:a16="http://schemas.microsoft.com/office/drawing/2014/main" id="{FCC03E29-6113-AAFC-60E9-87EBE82844C5}"/>
              </a:ext>
            </a:extLst>
          </p:cNvPr>
          <p:cNvSpPr>
            <a:spLocks noGrp="1"/>
          </p:cNvSpPr>
          <p:nvPr>
            <p:ph type="ftr" sz="quarter" idx="11"/>
          </p:nvPr>
        </p:nvSpPr>
        <p:spPr/>
        <p:txBody>
          <a:bodyPr/>
          <a:lstStyle/>
          <a:p>
            <a:r>
              <a:rPr lang="en-US"/>
              <a:t>Internal and External Use</a:t>
            </a:r>
          </a:p>
        </p:txBody>
      </p:sp>
      <p:sp>
        <p:nvSpPr>
          <p:cNvPr id="6" name="Espace réservé du numéro de diapositive 5">
            <a:extLst>
              <a:ext uri="{FF2B5EF4-FFF2-40B4-BE49-F238E27FC236}">
                <a16:creationId xmlns:a16="http://schemas.microsoft.com/office/drawing/2014/main" id="{76EE08AC-19D0-81C5-FE95-9D1489D31148}"/>
              </a:ext>
            </a:extLst>
          </p:cNvPr>
          <p:cNvSpPr>
            <a:spLocks noGrp="1"/>
          </p:cNvSpPr>
          <p:nvPr>
            <p:ph type="sldNum" sz="quarter" idx="12"/>
          </p:nvPr>
        </p:nvSpPr>
        <p:spPr/>
        <p:txBody>
          <a:bodyPr/>
          <a:lstStyle/>
          <a:p>
            <a:fld id="{FB8443CA-F416-41C4-94B8-C5C4C5A79613}" type="slidenum">
              <a:rPr lang="en-US" smtClean="0"/>
              <a:t>10</a:t>
            </a:fld>
            <a:endParaRPr lang="en-US"/>
          </a:p>
        </p:txBody>
      </p:sp>
      <p:sp>
        <p:nvSpPr>
          <p:cNvPr id="7" name="Oval 2">
            <a:extLst>
              <a:ext uri="{FF2B5EF4-FFF2-40B4-BE49-F238E27FC236}">
                <a16:creationId xmlns:a16="http://schemas.microsoft.com/office/drawing/2014/main" id="{0CB45293-48FC-9320-F45F-BE54B0C06CDF}"/>
              </a:ext>
            </a:extLst>
          </p:cNvPr>
          <p:cNvSpPr>
            <a:spLocks noGrp="1" noChangeArrowheads="1"/>
          </p:cNvSpPr>
          <p:nvPr>
            <p:ph sz="half" idx="1"/>
          </p:nvPr>
        </p:nvSpPr>
        <p:spPr bwMode="auto">
          <a:xfrm>
            <a:off x="1927229" y="1853368"/>
            <a:ext cx="5181600" cy="4351338"/>
          </a:xfrm>
          <a:prstGeom prst="ellipse">
            <a:avLst/>
          </a:prstGeom>
          <a:solidFill>
            <a:schemeClr val="accent1"/>
          </a:solidFill>
          <a:ln w="9525">
            <a:solidFill>
              <a:schemeClr val="tx1"/>
            </a:solidFill>
            <a:round/>
            <a:headEnd/>
            <a:tailEnd/>
          </a:ln>
        </p:spPr>
        <p:txBody>
          <a:bodyPr wrap="none" anchor="ctr"/>
          <a:lstStyle/>
          <a:p>
            <a:pPr marL="0" indent="0" algn="ctr" eaLnBrk="1" hangingPunct="1">
              <a:buNone/>
            </a:pPr>
            <a:r>
              <a:rPr lang="ar-SA" dirty="0">
                <a:latin typeface="Times New Roman" pitchFamily="18" charset="0"/>
              </a:rPr>
              <a:t>قاعدة البيانات المشتقة</a:t>
            </a:r>
            <a:endParaRPr lang="en-US" dirty="0">
              <a:latin typeface="Times New Roman" pitchFamily="18" charset="0"/>
            </a:endParaRPr>
          </a:p>
          <a:p>
            <a:pPr algn="ctr" eaLnBrk="1" hangingPunct="1"/>
            <a:endParaRPr lang="en-US" dirty="0">
              <a:latin typeface="Times New Roman" pitchFamily="18" charset="0"/>
            </a:endParaRPr>
          </a:p>
          <a:p>
            <a:pPr algn="ctr" eaLnBrk="1" hangingPunct="1"/>
            <a:endParaRPr lang="en-US" dirty="0">
              <a:latin typeface="Times New Roman" pitchFamily="18" charset="0"/>
            </a:endParaRPr>
          </a:p>
          <a:p>
            <a:pPr algn="ctr" eaLnBrk="1" hangingPunct="1"/>
            <a:endParaRPr lang="en-US" dirty="0">
              <a:latin typeface="Times New Roman" pitchFamily="18" charset="0"/>
            </a:endParaRPr>
          </a:p>
          <a:p>
            <a:pPr algn="ctr" eaLnBrk="1" hangingPunct="1"/>
            <a:endParaRPr lang="en-US" dirty="0">
              <a:latin typeface="Times New Roman" pitchFamily="18" charset="0"/>
            </a:endParaRPr>
          </a:p>
          <a:p>
            <a:pPr algn="ctr" eaLnBrk="1" hangingPunct="1"/>
            <a:endParaRPr lang="en-US" dirty="0">
              <a:latin typeface="Times New Roman" pitchFamily="18" charset="0"/>
            </a:endParaRPr>
          </a:p>
          <a:p>
            <a:pPr algn="ctr" eaLnBrk="1" hangingPunct="1"/>
            <a:endParaRPr lang="en-US" dirty="0">
              <a:latin typeface="Times New Roman" pitchFamily="18" charset="0"/>
            </a:endParaRPr>
          </a:p>
          <a:p>
            <a:pPr algn="ctr" eaLnBrk="1" hangingPunct="1"/>
            <a:endParaRPr lang="en-US" dirty="0">
              <a:latin typeface="Times New Roman" pitchFamily="18" charset="0"/>
            </a:endParaRPr>
          </a:p>
          <a:p>
            <a:pPr algn="ctr" eaLnBrk="1" hangingPunct="1"/>
            <a:endParaRPr lang="en-US" dirty="0">
              <a:latin typeface="Times New Roman" pitchFamily="18" charset="0"/>
            </a:endParaRPr>
          </a:p>
        </p:txBody>
      </p:sp>
      <p:sp>
        <p:nvSpPr>
          <p:cNvPr id="8" name="Oval 3">
            <a:extLst>
              <a:ext uri="{FF2B5EF4-FFF2-40B4-BE49-F238E27FC236}">
                <a16:creationId xmlns:a16="http://schemas.microsoft.com/office/drawing/2014/main" id="{EE13A61D-BC98-FF63-C5DF-980AB276615A}"/>
              </a:ext>
            </a:extLst>
          </p:cNvPr>
          <p:cNvSpPr>
            <a:spLocks noChangeArrowheads="1"/>
          </p:cNvSpPr>
          <p:nvPr/>
        </p:nvSpPr>
        <p:spPr bwMode="auto">
          <a:xfrm>
            <a:off x="1923064" y="2521316"/>
            <a:ext cx="5180251" cy="2568556"/>
          </a:xfrm>
          <a:prstGeom prst="ellipse">
            <a:avLst/>
          </a:prstGeom>
          <a:solidFill>
            <a:srgbClr val="FFFF66"/>
          </a:solidFill>
          <a:ln w="9525">
            <a:solidFill>
              <a:schemeClr val="tx1"/>
            </a:solidFill>
            <a:round/>
            <a:headEnd/>
            <a:tailEnd/>
          </a:ln>
        </p:spPr>
        <p:txBody>
          <a:bodyPr wrap="none" anchor="ctr"/>
          <a:lstStyle/>
          <a:p>
            <a:pPr algn="ctr" eaLnBrk="1" hangingPunct="1"/>
            <a:r>
              <a:rPr lang="ar-SA" b="1" dirty="0">
                <a:latin typeface="Times New Roman" pitchFamily="18" charset="0"/>
              </a:rPr>
              <a:t>قاعدة البيانات المصدر</a:t>
            </a:r>
            <a:endParaRPr lang="en-US" dirty="0">
              <a:latin typeface="Times New Roman" pitchFamily="18" charset="0"/>
            </a:endParaRPr>
          </a:p>
          <a:p>
            <a:pPr algn="ctr" eaLnBrk="1" hangingPunct="1"/>
            <a:endParaRPr lang="en-US" dirty="0">
              <a:latin typeface="Times New Roman" pitchFamily="18" charset="0"/>
            </a:endParaRPr>
          </a:p>
          <a:p>
            <a:pPr algn="ctr" eaLnBrk="1" hangingPunct="1"/>
            <a:endParaRPr lang="en-US" dirty="0">
              <a:latin typeface="Times New Roman" pitchFamily="18" charset="0"/>
            </a:endParaRPr>
          </a:p>
          <a:p>
            <a:pPr algn="ctr" eaLnBrk="1" hangingPunct="1"/>
            <a:endParaRPr lang="en-US" dirty="0">
              <a:latin typeface="Times New Roman" pitchFamily="18" charset="0"/>
            </a:endParaRPr>
          </a:p>
          <a:p>
            <a:pPr algn="ctr" eaLnBrk="1" hangingPunct="1"/>
            <a:endParaRPr lang="en-US" dirty="0">
              <a:latin typeface="Times New Roman" pitchFamily="18" charset="0"/>
            </a:endParaRPr>
          </a:p>
          <a:p>
            <a:pPr algn="ctr" eaLnBrk="1" hangingPunct="1"/>
            <a:endParaRPr lang="en-US" dirty="0">
              <a:latin typeface="Times New Roman" pitchFamily="18" charset="0"/>
            </a:endParaRPr>
          </a:p>
        </p:txBody>
      </p:sp>
      <p:sp>
        <p:nvSpPr>
          <p:cNvPr id="9" name="Oval 4">
            <a:extLst>
              <a:ext uri="{FF2B5EF4-FFF2-40B4-BE49-F238E27FC236}">
                <a16:creationId xmlns:a16="http://schemas.microsoft.com/office/drawing/2014/main" id="{64C89904-1372-A01E-325C-BFA351686E91}"/>
              </a:ext>
            </a:extLst>
          </p:cNvPr>
          <p:cNvSpPr>
            <a:spLocks noChangeArrowheads="1"/>
          </p:cNvSpPr>
          <p:nvPr/>
        </p:nvSpPr>
        <p:spPr bwMode="auto">
          <a:xfrm>
            <a:off x="2608306" y="3271669"/>
            <a:ext cx="3758221" cy="1447800"/>
          </a:xfrm>
          <a:prstGeom prst="ellipse">
            <a:avLst/>
          </a:prstGeom>
          <a:solidFill>
            <a:srgbClr val="FF7C80"/>
          </a:solidFill>
          <a:ln w="9525">
            <a:solidFill>
              <a:schemeClr val="tx1"/>
            </a:solidFill>
            <a:round/>
            <a:headEnd/>
            <a:tailEnd/>
          </a:ln>
        </p:spPr>
        <p:txBody>
          <a:bodyPr wrap="none" anchor="ctr"/>
          <a:lstStyle/>
          <a:p>
            <a:pPr algn="ctr" rtl="1" eaLnBrk="1" hangingPunct="1"/>
            <a:r>
              <a:rPr lang="ar-SA" b="1" dirty="0">
                <a:latin typeface="Times New Roman" pitchFamily="18" charset="0"/>
              </a:rPr>
              <a:t>البيانات الوصفية</a:t>
            </a:r>
            <a:endParaRPr lang="en-US" b="1" dirty="0">
              <a:latin typeface="Times New Roman" pitchFamily="18" charset="0"/>
            </a:endParaRPr>
          </a:p>
          <a:p>
            <a:pPr algn="ctr" eaLnBrk="1" hangingPunct="1"/>
            <a:endParaRPr lang="en-US" b="1" dirty="0">
              <a:latin typeface="Times New Roman" pitchFamily="18" charset="0"/>
            </a:endParaRPr>
          </a:p>
        </p:txBody>
      </p:sp>
      <p:sp>
        <p:nvSpPr>
          <p:cNvPr id="10" name="AutoShape 24">
            <a:extLst>
              <a:ext uri="{FF2B5EF4-FFF2-40B4-BE49-F238E27FC236}">
                <a16:creationId xmlns:a16="http://schemas.microsoft.com/office/drawing/2014/main" id="{81DCCC50-D7ED-16FA-05F5-632915EDB1A7}"/>
              </a:ext>
            </a:extLst>
          </p:cNvPr>
          <p:cNvSpPr>
            <a:spLocks noChangeArrowheads="1"/>
          </p:cNvSpPr>
          <p:nvPr/>
        </p:nvSpPr>
        <p:spPr bwMode="auto">
          <a:xfrm rot="5400000" flipH="1" flipV="1">
            <a:off x="1071438" y="2728830"/>
            <a:ext cx="2718903" cy="355507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6 w 21600"/>
              <a:gd name="T19" fmla="*/ 3163 h 21600"/>
              <a:gd name="T20" fmla="*/ 18434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843" y="11158"/>
                </a:moveTo>
                <a:cubicBezTo>
                  <a:pt x="20847" y="11039"/>
                  <a:pt x="20850" y="10919"/>
                  <a:pt x="20850" y="10800"/>
                </a:cubicBezTo>
                <a:cubicBezTo>
                  <a:pt x="20850" y="5387"/>
                  <a:pt x="16563" y="946"/>
                  <a:pt x="11153" y="756"/>
                </a:cubicBezTo>
                <a:lnTo>
                  <a:pt x="11180" y="6"/>
                </a:lnTo>
                <a:cubicBezTo>
                  <a:pt x="16993" y="211"/>
                  <a:pt x="21600" y="4983"/>
                  <a:pt x="21600" y="10800"/>
                </a:cubicBezTo>
                <a:cubicBezTo>
                  <a:pt x="21600" y="10928"/>
                  <a:pt x="21597" y="11057"/>
                  <a:pt x="21593" y="11185"/>
                </a:cubicBezTo>
                <a:lnTo>
                  <a:pt x="24291" y="11282"/>
                </a:lnTo>
                <a:lnTo>
                  <a:pt x="21108" y="14245"/>
                </a:lnTo>
                <a:lnTo>
                  <a:pt x="18145" y="11062"/>
                </a:lnTo>
                <a:lnTo>
                  <a:pt x="20843" y="11158"/>
                </a:lnTo>
                <a:close/>
              </a:path>
            </a:pathLst>
          </a:custGeom>
          <a:solidFill>
            <a:srgbClr val="9999FF"/>
          </a:solidFill>
          <a:ln w="9525">
            <a:solidFill>
              <a:schemeClr val="tx1"/>
            </a:solidFill>
            <a:miter lim="800000"/>
            <a:headEnd/>
            <a:tailEnd/>
          </a:ln>
        </p:spPr>
        <p:txBody>
          <a:bodyPr wrap="none" anchor="ctr"/>
          <a:lstStyle/>
          <a:p>
            <a:endParaRPr lang="en-GB"/>
          </a:p>
        </p:txBody>
      </p:sp>
      <p:sp>
        <p:nvSpPr>
          <p:cNvPr id="11" name="Text Box 25">
            <a:extLst>
              <a:ext uri="{FF2B5EF4-FFF2-40B4-BE49-F238E27FC236}">
                <a16:creationId xmlns:a16="http://schemas.microsoft.com/office/drawing/2014/main" id="{2DDA1CD4-40AD-F76D-7064-D29D9E6CF4E4}"/>
              </a:ext>
            </a:extLst>
          </p:cNvPr>
          <p:cNvSpPr txBox="1">
            <a:spLocks noChangeArrowheads="1"/>
          </p:cNvSpPr>
          <p:nvPr/>
        </p:nvSpPr>
        <p:spPr bwMode="auto">
          <a:xfrm>
            <a:off x="94698" y="4455792"/>
            <a:ext cx="3961368" cy="830997"/>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2900" indent="-342900" algn="ctr" rtl="1" eaLnBrk="1" hangingPunct="1">
              <a:buAutoNum type="arabicPlain"/>
            </a:pPr>
            <a:r>
              <a:rPr lang="ar-SA" sz="1600" b="1" dirty="0">
                <a:latin typeface="Times New Roman" pitchFamily="18" charset="0"/>
              </a:rPr>
              <a:t>. تعريفات قاعدة البيانات والبيانات الوصفية</a:t>
            </a:r>
          </a:p>
          <a:p>
            <a:pPr algn="ctr" rtl="1" eaLnBrk="1" hangingPunct="1"/>
            <a:r>
              <a:rPr lang="ar-SA" sz="1600" i="1" dirty="0">
                <a:latin typeface="Times New Roman" pitchFamily="18" charset="0"/>
              </a:rPr>
              <a:t>خبير التصنيف</a:t>
            </a:r>
          </a:p>
          <a:p>
            <a:pPr algn="ctr" rtl="1" eaLnBrk="1" hangingPunct="1"/>
            <a:r>
              <a:rPr lang="ar-SA" sz="1600" i="1" dirty="0">
                <a:latin typeface="Times New Roman" pitchFamily="18" charset="0"/>
              </a:rPr>
              <a:t>خبير التجارة الخارجية</a:t>
            </a:r>
            <a:endParaRPr lang="en-US" sz="1600" i="1" dirty="0">
              <a:latin typeface="Times New Roman" pitchFamily="18" charset="0"/>
            </a:endParaRPr>
          </a:p>
        </p:txBody>
      </p:sp>
      <p:sp>
        <p:nvSpPr>
          <p:cNvPr id="12" name="AutoShape 15">
            <a:extLst>
              <a:ext uri="{FF2B5EF4-FFF2-40B4-BE49-F238E27FC236}">
                <a16:creationId xmlns:a16="http://schemas.microsoft.com/office/drawing/2014/main" id="{EEBB8745-07E6-E370-7F40-1260CDD7BAB9}"/>
              </a:ext>
            </a:extLst>
          </p:cNvPr>
          <p:cNvSpPr>
            <a:spLocks noChangeArrowheads="1"/>
          </p:cNvSpPr>
          <p:nvPr/>
        </p:nvSpPr>
        <p:spPr bwMode="auto">
          <a:xfrm rot="5400000">
            <a:off x="5909605" y="160111"/>
            <a:ext cx="1371600" cy="47739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5 w 21600"/>
              <a:gd name="T19" fmla="*/ 3160 h 21600"/>
              <a:gd name="T20" fmla="*/ 18425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548" y="10522"/>
                </a:moveTo>
                <a:cubicBezTo>
                  <a:pt x="20469" y="7751"/>
                  <a:pt x="19214" y="5145"/>
                  <a:pt x="17099" y="3355"/>
                </a:cubicBezTo>
                <a:lnTo>
                  <a:pt x="17776" y="2555"/>
                </a:lnTo>
                <a:cubicBezTo>
                  <a:pt x="20119" y="4537"/>
                  <a:pt x="21508" y="7423"/>
                  <a:pt x="21595" y="10492"/>
                </a:cubicBezTo>
                <a:lnTo>
                  <a:pt x="24294" y="10415"/>
                </a:lnTo>
                <a:lnTo>
                  <a:pt x="21162" y="13729"/>
                </a:lnTo>
                <a:lnTo>
                  <a:pt x="17849" y="10598"/>
                </a:lnTo>
                <a:lnTo>
                  <a:pt x="20548" y="10522"/>
                </a:lnTo>
                <a:close/>
              </a:path>
            </a:pathLst>
          </a:custGeom>
          <a:solidFill>
            <a:srgbClr val="9999FF"/>
          </a:solidFill>
          <a:ln w="9525">
            <a:solidFill>
              <a:schemeClr val="tx1"/>
            </a:solidFill>
            <a:miter lim="800000"/>
            <a:headEnd/>
            <a:tailEnd/>
          </a:ln>
        </p:spPr>
        <p:txBody>
          <a:bodyPr wrap="none" anchor="ctr"/>
          <a:lstStyle/>
          <a:p>
            <a:endParaRPr lang="en-GB"/>
          </a:p>
        </p:txBody>
      </p:sp>
      <p:sp>
        <p:nvSpPr>
          <p:cNvPr id="13" name="Text Box 16">
            <a:extLst>
              <a:ext uri="{FF2B5EF4-FFF2-40B4-BE49-F238E27FC236}">
                <a16:creationId xmlns:a16="http://schemas.microsoft.com/office/drawing/2014/main" id="{6C8FFE9C-7BB6-06F1-AC1E-7A1A9A575022}"/>
              </a:ext>
            </a:extLst>
          </p:cNvPr>
          <p:cNvSpPr txBox="1">
            <a:spLocks noChangeArrowheads="1"/>
          </p:cNvSpPr>
          <p:nvPr/>
        </p:nvSpPr>
        <p:spPr bwMode="auto">
          <a:xfrm>
            <a:off x="7777769" y="2622108"/>
            <a:ext cx="3148780" cy="1077218"/>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342900" indent="-342900" algn="ctr" rtl="1" eaLnBrk="1" hangingPunct="1">
              <a:buAutoNum type="arabicPeriod" startAt="2"/>
            </a:pPr>
            <a:r>
              <a:rPr lang="ar-SA" sz="1600" b="1" dirty="0">
                <a:latin typeface="Times New Roman" pitchFamily="18" charset="0"/>
              </a:rPr>
              <a:t>البيانات المجمعة "المصدر"</a:t>
            </a:r>
          </a:p>
          <a:p>
            <a:pPr algn="ctr" rtl="1" eaLnBrk="1" hangingPunct="1"/>
            <a:r>
              <a:rPr lang="ar-SA" sz="1600" b="1" dirty="0">
                <a:latin typeface="Times New Roman" pitchFamily="18" charset="0"/>
              </a:rPr>
              <a:t>مصادر البيانات</a:t>
            </a:r>
          </a:p>
          <a:p>
            <a:pPr algn="ctr" rtl="1" eaLnBrk="1" hangingPunct="1"/>
            <a:r>
              <a:rPr lang="ar-SA" sz="1600" b="1" dirty="0">
                <a:latin typeface="Times New Roman" pitchFamily="18" charset="0"/>
              </a:rPr>
              <a:t>الوكالة الوطنية للإحصاء</a:t>
            </a:r>
          </a:p>
          <a:p>
            <a:pPr algn="ctr" rtl="1" eaLnBrk="1" hangingPunct="1"/>
            <a:endParaRPr lang="en-US" sz="1600" b="1" i="1" dirty="0">
              <a:latin typeface="Times New Roman" pitchFamily="18" charset="0"/>
            </a:endParaRPr>
          </a:p>
        </p:txBody>
      </p:sp>
      <p:grpSp>
        <p:nvGrpSpPr>
          <p:cNvPr id="14" name="Group 17">
            <a:extLst>
              <a:ext uri="{FF2B5EF4-FFF2-40B4-BE49-F238E27FC236}">
                <a16:creationId xmlns:a16="http://schemas.microsoft.com/office/drawing/2014/main" id="{141C68C5-0DEC-D203-8D9E-595461743564}"/>
              </a:ext>
            </a:extLst>
          </p:cNvPr>
          <p:cNvGrpSpPr>
            <a:grpSpLocks/>
          </p:cNvGrpSpPr>
          <p:nvPr/>
        </p:nvGrpSpPr>
        <p:grpSpPr bwMode="auto">
          <a:xfrm>
            <a:off x="5746298" y="4036252"/>
            <a:ext cx="5095606" cy="1887470"/>
            <a:chOff x="3120" y="2544"/>
            <a:chExt cx="2408" cy="2448"/>
          </a:xfrm>
        </p:grpSpPr>
        <p:sp>
          <p:nvSpPr>
            <p:cNvPr id="15" name="AutoShape 18">
              <a:extLst>
                <a:ext uri="{FF2B5EF4-FFF2-40B4-BE49-F238E27FC236}">
                  <a16:creationId xmlns:a16="http://schemas.microsoft.com/office/drawing/2014/main" id="{20559AF7-C822-C174-9C80-8007D21CBD3D}"/>
                </a:ext>
              </a:extLst>
            </p:cNvPr>
            <p:cNvSpPr>
              <a:spLocks noChangeArrowheads="1"/>
            </p:cNvSpPr>
            <p:nvPr/>
          </p:nvSpPr>
          <p:spPr bwMode="auto">
            <a:xfrm>
              <a:off x="4080" y="2544"/>
              <a:ext cx="816" cy="960"/>
            </a:xfrm>
            <a:prstGeom prst="flowChartInternalStorage">
              <a:avLst/>
            </a:prstGeom>
            <a:solidFill>
              <a:schemeClr val="accent1"/>
            </a:solidFill>
            <a:ln w="9525">
              <a:solidFill>
                <a:schemeClr val="tx1"/>
              </a:solidFill>
              <a:miter lim="800000"/>
              <a:headEnd/>
              <a:tailEnd/>
            </a:ln>
          </p:spPr>
          <p:txBody>
            <a:bodyPr wrap="none" anchor="ctr"/>
            <a:lstStyle/>
            <a:p>
              <a:pPr algn="ctr" eaLnBrk="1" hangingPunct="1"/>
              <a:r>
                <a:rPr lang="ar-SA" dirty="0">
                  <a:latin typeface="Times New Roman" pitchFamily="18" charset="0"/>
                </a:rPr>
                <a:t>إدخال البيانات</a:t>
              </a:r>
              <a:endParaRPr lang="en-US" dirty="0">
                <a:latin typeface="Times New Roman" pitchFamily="18" charset="0"/>
              </a:endParaRPr>
            </a:p>
          </p:txBody>
        </p:sp>
        <p:sp>
          <p:nvSpPr>
            <p:cNvPr id="16" name="AutoShape 19">
              <a:extLst>
                <a:ext uri="{FF2B5EF4-FFF2-40B4-BE49-F238E27FC236}">
                  <a16:creationId xmlns:a16="http://schemas.microsoft.com/office/drawing/2014/main" id="{8C3A3E48-A03E-76A3-D9A1-7C617E8FE380}"/>
                </a:ext>
              </a:extLst>
            </p:cNvPr>
            <p:cNvSpPr>
              <a:spLocks noChangeArrowheads="1"/>
            </p:cNvSpPr>
            <p:nvPr/>
          </p:nvSpPr>
          <p:spPr bwMode="auto">
            <a:xfrm rot="16200000" flipV="1">
              <a:off x="4128" y="3600"/>
              <a:ext cx="1920" cy="8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1 w 21600"/>
                <a:gd name="T19" fmla="*/ 3175 h 21600"/>
                <a:gd name="T20" fmla="*/ 18439 w 21600"/>
                <a:gd name="T21" fmla="*/ 18425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462" y="11174"/>
                  </a:moveTo>
                  <a:cubicBezTo>
                    <a:pt x="20467" y="11050"/>
                    <a:pt x="20470" y="10925"/>
                    <a:pt x="20470" y="10800"/>
                  </a:cubicBezTo>
                  <a:cubicBezTo>
                    <a:pt x="20470" y="6970"/>
                    <a:pt x="18209" y="3501"/>
                    <a:pt x="14706" y="1954"/>
                  </a:cubicBezTo>
                  <a:lnTo>
                    <a:pt x="15162" y="920"/>
                  </a:lnTo>
                  <a:cubicBezTo>
                    <a:pt x="19075" y="2648"/>
                    <a:pt x="21600" y="6522"/>
                    <a:pt x="21600" y="10800"/>
                  </a:cubicBezTo>
                  <a:cubicBezTo>
                    <a:pt x="21600" y="10939"/>
                    <a:pt x="21597" y="11079"/>
                    <a:pt x="21591" y="11218"/>
                  </a:cubicBezTo>
                  <a:lnTo>
                    <a:pt x="24289" y="11323"/>
                  </a:lnTo>
                  <a:lnTo>
                    <a:pt x="20901" y="14459"/>
                  </a:lnTo>
                  <a:lnTo>
                    <a:pt x="17764" y="11070"/>
                  </a:lnTo>
                  <a:lnTo>
                    <a:pt x="20462" y="11174"/>
                  </a:lnTo>
                  <a:close/>
                </a:path>
              </a:pathLst>
            </a:custGeom>
            <a:solidFill>
              <a:srgbClr val="9999FF"/>
            </a:solidFill>
            <a:ln w="9525">
              <a:solidFill>
                <a:schemeClr val="tx1"/>
              </a:solidFill>
              <a:miter lim="800000"/>
              <a:headEnd/>
              <a:tailEnd/>
            </a:ln>
          </p:spPr>
          <p:txBody>
            <a:bodyPr wrap="none" anchor="ctr"/>
            <a:lstStyle/>
            <a:p>
              <a:endParaRPr lang="en-GB"/>
            </a:p>
          </p:txBody>
        </p:sp>
        <p:sp>
          <p:nvSpPr>
            <p:cNvPr id="17" name="AutoShape 20">
              <a:extLst>
                <a:ext uri="{FF2B5EF4-FFF2-40B4-BE49-F238E27FC236}">
                  <a16:creationId xmlns:a16="http://schemas.microsoft.com/office/drawing/2014/main" id="{7ED8EBDC-73E6-AF92-C92E-F661C0801E16}"/>
                </a:ext>
              </a:extLst>
            </p:cNvPr>
            <p:cNvSpPr>
              <a:spLocks noChangeArrowheads="1"/>
            </p:cNvSpPr>
            <p:nvPr/>
          </p:nvSpPr>
          <p:spPr bwMode="auto">
            <a:xfrm>
              <a:off x="3120" y="2544"/>
              <a:ext cx="1056" cy="393"/>
            </a:xfrm>
            <a:prstGeom prst="leftRightArrow">
              <a:avLst>
                <a:gd name="adj1" fmla="val 50000"/>
                <a:gd name="adj2" fmla="val 110000"/>
              </a:avLst>
            </a:prstGeom>
            <a:solidFill>
              <a:schemeClr val="folHlink"/>
            </a:solidFill>
            <a:ln w="9525">
              <a:solidFill>
                <a:schemeClr val="tx1"/>
              </a:solidFill>
              <a:miter lim="800000"/>
              <a:headEnd/>
              <a:tailEnd/>
            </a:ln>
          </p:spPr>
          <p:txBody>
            <a:bodyPr wrap="none" anchor="ctr"/>
            <a:lstStyle/>
            <a:p>
              <a:endParaRPr lang="fr-FR"/>
            </a:p>
          </p:txBody>
        </p:sp>
        <p:sp>
          <p:nvSpPr>
            <p:cNvPr id="18" name="Text Box 21">
              <a:extLst>
                <a:ext uri="{FF2B5EF4-FFF2-40B4-BE49-F238E27FC236}">
                  <a16:creationId xmlns:a16="http://schemas.microsoft.com/office/drawing/2014/main" id="{34A4049D-B274-15C2-9CCD-18BAB3B5147F}"/>
                </a:ext>
              </a:extLst>
            </p:cNvPr>
            <p:cNvSpPr txBox="1">
              <a:spLocks noChangeArrowheads="1"/>
            </p:cNvSpPr>
            <p:nvPr/>
          </p:nvSpPr>
          <p:spPr bwMode="auto">
            <a:xfrm>
              <a:off x="4032" y="3552"/>
              <a:ext cx="1496" cy="1078"/>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ar-SA" sz="1600" b="1" dirty="0">
                  <a:latin typeface="Times New Roman" pitchFamily="18" charset="0"/>
                </a:rPr>
                <a:t> إدخال وتدقيق البيانات </a:t>
              </a:r>
              <a:r>
                <a:rPr lang="en-US" sz="1600" b="1" dirty="0">
                  <a:latin typeface="Times New Roman" pitchFamily="18" charset="0"/>
                </a:rPr>
                <a:t>3. </a:t>
              </a:r>
              <a:endParaRPr lang="en-US" sz="1600" i="1" dirty="0">
                <a:latin typeface="Times New Roman" pitchFamily="18" charset="0"/>
              </a:endParaRPr>
            </a:p>
            <a:p>
              <a:pPr algn="ctr" eaLnBrk="1" hangingPunct="1"/>
              <a:r>
                <a:rPr lang="ar-SA" sz="1600" i="1" dirty="0">
                  <a:latin typeface="Times New Roman" pitchFamily="18" charset="0"/>
                </a:rPr>
                <a:t>خبير الترميز</a:t>
              </a:r>
            </a:p>
            <a:p>
              <a:pPr algn="ctr" eaLnBrk="1" hangingPunct="1"/>
              <a:r>
                <a:rPr lang="ar-SA" sz="1600" i="1" dirty="0">
                  <a:latin typeface="Times New Roman" pitchFamily="18" charset="0"/>
                </a:rPr>
                <a:t>المدقق</a:t>
              </a:r>
              <a:endParaRPr lang="en-US" sz="1600" i="1" dirty="0">
                <a:latin typeface="Times New Roman" pitchFamily="18" charset="0"/>
              </a:endParaRPr>
            </a:p>
          </p:txBody>
        </p:sp>
      </p:grpSp>
      <p:sp>
        <p:nvSpPr>
          <p:cNvPr id="19" name="AutoShape 11">
            <a:extLst>
              <a:ext uri="{FF2B5EF4-FFF2-40B4-BE49-F238E27FC236}">
                <a16:creationId xmlns:a16="http://schemas.microsoft.com/office/drawing/2014/main" id="{315E138C-ADD6-A4B7-A957-908E58D6E862}"/>
              </a:ext>
            </a:extLst>
          </p:cNvPr>
          <p:cNvSpPr>
            <a:spLocks noChangeArrowheads="1"/>
          </p:cNvSpPr>
          <p:nvPr/>
        </p:nvSpPr>
        <p:spPr bwMode="auto">
          <a:xfrm rot="5400000">
            <a:off x="5842453" y="24474"/>
            <a:ext cx="1133732" cy="360648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0 w 21600"/>
              <a:gd name="T19" fmla="*/ 3160 h 21600"/>
              <a:gd name="T20" fmla="*/ 18430 w 21600"/>
              <a:gd name="T21" fmla="*/ 1844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548" y="10522"/>
                </a:moveTo>
                <a:cubicBezTo>
                  <a:pt x="20469" y="7751"/>
                  <a:pt x="19214" y="5145"/>
                  <a:pt x="17099" y="3355"/>
                </a:cubicBezTo>
                <a:lnTo>
                  <a:pt x="17776" y="2555"/>
                </a:lnTo>
                <a:cubicBezTo>
                  <a:pt x="20119" y="4537"/>
                  <a:pt x="21508" y="7423"/>
                  <a:pt x="21595" y="10492"/>
                </a:cubicBezTo>
                <a:lnTo>
                  <a:pt x="24294" y="10415"/>
                </a:lnTo>
                <a:lnTo>
                  <a:pt x="21162" y="13729"/>
                </a:lnTo>
                <a:lnTo>
                  <a:pt x="17849" y="10598"/>
                </a:lnTo>
                <a:lnTo>
                  <a:pt x="20548" y="10522"/>
                </a:lnTo>
                <a:close/>
              </a:path>
            </a:pathLst>
          </a:custGeom>
          <a:solidFill>
            <a:srgbClr val="9999FF"/>
          </a:solidFill>
          <a:ln w="9525">
            <a:solidFill>
              <a:schemeClr val="tx1"/>
            </a:solidFill>
            <a:miter lim="800000"/>
            <a:headEnd/>
            <a:tailEnd/>
          </a:ln>
        </p:spPr>
        <p:txBody>
          <a:bodyPr wrap="none" anchor="ctr"/>
          <a:lstStyle/>
          <a:p>
            <a:endParaRPr lang="en-GB"/>
          </a:p>
        </p:txBody>
      </p:sp>
      <p:sp>
        <p:nvSpPr>
          <p:cNvPr id="20" name="Text Box 12">
            <a:extLst>
              <a:ext uri="{FF2B5EF4-FFF2-40B4-BE49-F238E27FC236}">
                <a16:creationId xmlns:a16="http://schemas.microsoft.com/office/drawing/2014/main" id="{8058A5AB-CE2F-F8ED-B1C9-F6D6F5D0246E}"/>
              </a:ext>
            </a:extLst>
          </p:cNvPr>
          <p:cNvSpPr txBox="1">
            <a:spLocks noChangeArrowheads="1"/>
          </p:cNvSpPr>
          <p:nvPr/>
        </p:nvSpPr>
        <p:spPr bwMode="auto">
          <a:xfrm>
            <a:off x="7371476" y="1542170"/>
            <a:ext cx="3453500" cy="584775"/>
          </a:xfrm>
          <a:prstGeom prst="rect">
            <a:avLst/>
          </a:prstGeom>
          <a:solidFill>
            <a:schemeClr val="bg1"/>
          </a:solidFill>
          <a:ln w="9525">
            <a:solidFill>
              <a:schemeClr val="tx1"/>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rtl="1" eaLnBrk="1" hangingPunct="1"/>
            <a:r>
              <a:rPr lang="en-US" sz="1600" b="1" dirty="0">
                <a:latin typeface="Times New Roman" pitchFamily="18" charset="0"/>
              </a:rPr>
              <a:t>4 </a:t>
            </a:r>
            <a:r>
              <a:rPr lang="ar-SA" sz="1600" b="1" dirty="0">
                <a:latin typeface="Times New Roman" pitchFamily="18" charset="0"/>
              </a:rPr>
              <a:t> . قاعدة بيانات يمكن للوكالة والمستخدمين الاطلاع عليها  </a:t>
            </a:r>
            <a:endParaRPr lang="en-US" sz="1600" b="1" i="1" dirty="0">
              <a:latin typeface="Times New Roman" pitchFamily="18" charset="0"/>
            </a:endParaRPr>
          </a:p>
        </p:txBody>
      </p:sp>
      <p:sp>
        <p:nvSpPr>
          <p:cNvPr id="21" name="Rectangle 4">
            <a:extLst>
              <a:ext uri="{FF2B5EF4-FFF2-40B4-BE49-F238E27FC236}">
                <a16:creationId xmlns:a16="http://schemas.microsoft.com/office/drawing/2014/main" id="{E1F64F85-21AB-B571-FA89-5C4BFB39F86C}"/>
              </a:ext>
            </a:extLst>
          </p:cNvPr>
          <p:cNvSpPr>
            <a:spLocks noChangeArrowheads="1"/>
          </p:cNvSpPr>
          <p:nvPr/>
        </p:nvSpPr>
        <p:spPr bwMode="auto">
          <a:xfrm>
            <a:off x="3345052" y="723845"/>
            <a:ext cx="3250353" cy="488950"/>
          </a:xfrm>
          <a:prstGeom prst="rect">
            <a:avLst/>
          </a:prstGeom>
          <a:solidFill>
            <a:srgbClr val="FFFFFF"/>
          </a:solidFill>
          <a:ln w="9525">
            <a:solidFill>
              <a:srgbClr val="000000"/>
            </a:solidFill>
            <a:miter lim="800000"/>
            <a:headEnd/>
            <a:tailEnd/>
          </a:ln>
        </p:spPr>
        <p:txBody>
          <a:bodyPr wrap="none" anchor="ctr"/>
          <a:lstStyle/>
          <a:p>
            <a:pPr algn="ctr" rtl="1" eaLnBrk="1" hangingPunct="1"/>
            <a:r>
              <a:rPr lang="ar-SA" b="1" dirty="0">
                <a:solidFill>
                  <a:srgbClr val="000000"/>
                </a:solidFill>
                <a:latin typeface="Trebuchet MS" pitchFamily="34" charset="0"/>
              </a:rPr>
              <a:t>مكونات نطاق قاعدة بيانات</a:t>
            </a:r>
            <a:endParaRPr lang="en-US" dirty="0">
              <a:solidFill>
                <a:srgbClr val="000000"/>
              </a:solidFill>
              <a:latin typeface="Trebuchet MS" pitchFamily="34" charset="0"/>
            </a:endParaRPr>
          </a:p>
        </p:txBody>
      </p:sp>
    </p:spTree>
    <p:extLst>
      <p:ext uri="{BB962C8B-B14F-4D97-AF65-F5344CB8AC3E}">
        <p14:creationId xmlns:p14="http://schemas.microsoft.com/office/powerpoint/2010/main" val="54374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8"/>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utoUpdateAnimBg="0"/>
      <p:bldP spid="8" grpId="0" animBg="1" autoUpdateAnimBg="0"/>
      <p:bldP spid="9"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9573B-3DD1-4900-A5DA-A016298DB0F9}"/>
              </a:ext>
            </a:extLst>
          </p:cNvPr>
          <p:cNvSpPr>
            <a:spLocks noGrp="1"/>
          </p:cNvSpPr>
          <p:nvPr>
            <p:ph type="title"/>
          </p:nvPr>
        </p:nvSpPr>
        <p:spPr/>
        <p:txBody>
          <a:bodyPr>
            <a:normAutofit/>
          </a:bodyPr>
          <a:lstStyle/>
          <a:p>
            <a:pPr algn="r" rtl="1"/>
            <a:r>
              <a:rPr lang="ar-SA" sz="3200" dirty="0"/>
              <a:t>قاعدة البيانات والبرامج المستخدمة</a:t>
            </a:r>
            <a:endParaRPr lang="en-US" dirty="0"/>
          </a:p>
        </p:txBody>
      </p:sp>
      <p:sp>
        <p:nvSpPr>
          <p:cNvPr id="4" name="Slide Number Placeholder 3">
            <a:extLst>
              <a:ext uri="{FF2B5EF4-FFF2-40B4-BE49-F238E27FC236}">
                <a16:creationId xmlns:a16="http://schemas.microsoft.com/office/drawing/2014/main" id="{89B16866-525E-460A-96C8-D9E24B8C787C}"/>
              </a:ext>
            </a:extLst>
          </p:cNvPr>
          <p:cNvSpPr>
            <a:spLocks noGrp="1"/>
          </p:cNvSpPr>
          <p:nvPr>
            <p:ph type="sldNum" sz="quarter" idx="12"/>
          </p:nvPr>
        </p:nvSpPr>
        <p:spPr/>
        <p:txBody>
          <a:bodyPr/>
          <a:lstStyle/>
          <a:p>
            <a:fld id="{FB8443CA-F416-41C4-94B8-C5C4C5A79613}" type="slidenum">
              <a:rPr lang="en-US" smtClean="0"/>
              <a:t>11</a:t>
            </a:fld>
            <a:endParaRPr lang="en-US"/>
          </a:p>
        </p:txBody>
      </p:sp>
      <p:sp>
        <p:nvSpPr>
          <p:cNvPr id="5" name="Footer Placeholder 4">
            <a:extLst>
              <a:ext uri="{FF2B5EF4-FFF2-40B4-BE49-F238E27FC236}">
                <a16:creationId xmlns:a16="http://schemas.microsoft.com/office/drawing/2014/main" id="{446883CD-2D55-4010-85E3-2A701A3037F3}"/>
              </a:ext>
            </a:extLst>
          </p:cNvPr>
          <p:cNvSpPr>
            <a:spLocks noGrp="1"/>
          </p:cNvSpPr>
          <p:nvPr>
            <p:ph type="ftr" sz="quarter" idx="11"/>
          </p:nvPr>
        </p:nvSpPr>
        <p:spPr/>
        <p:txBody>
          <a:bodyPr/>
          <a:lstStyle/>
          <a:p>
            <a:r>
              <a:rPr lang="en-US"/>
              <a:t>Internal and External Use</a:t>
            </a:r>
          </a:p>
        </p:txBody>
      </p:sp>
      <p:sp>
        <p:nvSpPr>
          <p:cNvPr id="9" name="Oval 7">
            <a:extLst>
              <a:ext uri="{FF2B5EF4-FFF2-40B4-BE49-F238E27FC236}">
                <a16:creationId xmlns:a16="http://schemas.microsoft.com/office/drawing/2014/main" id="{3678A26E-DBAD-54AB-D997-148F3744405F}"/>
              </a:ext>
            </a:extLst>
          </p:cNvPr>
          <p:cNvSpPr>
            <a:spLocks noChangeArrowheads="1"/>
          </p:cNvSpPr>
          <p:nvPr/>
        </p:nvSpPr>
        <p:spPr bwMode="auto">
          <a:xfrm>
            <a:off x="348631" y="1116315"/>
            <a:ext cx="7733302" cy="463134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fr-FR"/>
          </a:p>
        </p:txBody>
      </p:sp>
      <p:sp>
        <p:nvSpPr>
          <p:cNvPr id="15" name="Rectangle 2">
            <a:extLst>
              <a:ext uri="{FF2B5EF4-FFF2-40B4-BE49-F238E27FC236}">
                <a16:creationId xmlns:a16="http://schemas.microsoft.com/office/drawing/2014/main" id="{86BF172E-1D0A-5AEC-DA4C-9A4730869393}"/>
              </a:ext>
            </a:extLst>
          </p:cNvPr>
          <p:cNvSpPr>
            <a:spLocks noChangeArrowheads="1"/>
          </p:cNvSpPr>
          <p:nvPr/>
        </p:nvSpPr>
        <p:spPr bwMode="auto">
          <a:xfrm>
            <a:off x="445971" y="880499"/>
            <a:ext cx="10462075" cy="5119568"/>
          </a:xfrm>
          <a:prstGeom prst="rect">
            <a:avLst/>
          </a:prstGeom>
          <a:solidFill>
            <a:srgbClr val="CCFFCC"/>
          </a:solidFill>
          <a:ln w="9525">
            <a:solidFill>
              <a:srgbClr val="000000"/>
            </a:solidFill>
            <a:miter lim="800000"/>
            <a:headEnd/>
            <a:tailEnd/>
          </a:ln>
        </p:spPr>
        <p:txBody>
          <a:bodyPr wrap="none" anchor="ctr"/>
          <a:lstStyle/>
          <a:p>
            <a:pPr algn="ctr" eaLnBrk="1" hangingPunct="1"/>
            <a:endParaRPr lang="fr-FR">
              <a:latin typeface="Times New Roman" pitchFamily="18" charset="0"/>
            </a:endParaRPr>
          </a:p>
        </p:txBody>
      </p:sp>
      <p:sp>
        <p:nvSpPr>
          <p:cNvPr id="16" name="Text Box 9">
            <a:extLst>
              <a:ext uri="{FF2B5EF4-FFF2-40B4-BE49-F238E27FC236}">
                <a16:creationId xmlns:a16="http://schemas.microsoft.com/office/drawing/2014/main" id="{4BD585EC-871D-C27A-677B-74BE38CE3115}"/>
              </a:ext>
            </a:extLst>
          </p:cNvPr>
          <p:cNvSpPr txBox="1">
            <a:spLocks noChangeArrowheads="1"/>
          </p:cNvSpPr>
          <p:nvPr/>
        </p:nvSpPr>
        <p:spPr bwMode="auto">
          <a:xfrm>
            <a:off x="5080266" y="1295401"/>
            <a:ext cx="2437765" cy="1044575"/>
          </a:xfrm>
          <a:prstGeom prst="rect">
            <a:avLst/>
          </a:prstGeom>
          <a:solidFill>
            <a:srgbClr val="FFFFFF"/>
          </a:solidFill>
          <a:ln w="9525">
            <a:solidFill>
              <a:srgbClr val="000000"/>
            </a:solidFill>
            <a:miter lim="800000"/>
            <a:headEnd/>
            <a:tailEnd/>
          </a:ln>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ar-SA" sz="1400" b="1" dirty="0">
                <a:solidFill>
                  <a:srgbClr val="000000"/>
                </a:solidFill>
                <a:latin typeface="Trebuchet MS" pitchFamily="34" charset="0"/>
              </a:rPr>
              <a:t>قاعدة البيانات المصدر</a:t>
            </a:r>
            <a:endParaRPr lang="en-US" sz="1400" b="1" dirty="0">
              <a:solidFill>
                <a:srgbClr val="000000"/>
              </a:solidFill>
              <a:latin typeface="Trebuchet MS" pitchFamily="34" charset="0"/>
            </a:endParaRPr>
          </a:p>
          <a:p>
            <a:pPr eaLnBrk="1" hangingPunct="1"/>
            <a:endParaRPr lang="en-US" dirty="0">
              <a:solidFill>
                <a:srgbClr val="000000"/>
              </a:solidFill>
              <a:latin typeface="Trebuchet MS" pitchFamily="34" charset="0"/>
            </a:endParaRPr>
          </a:p>
          <a:p>
            <a:pPr eaLnBrk="1" hangingPunct="1"/>
            <a:endParaRPr lang="en-US" dirty="0">
              <a:solidFill>
                <a:srgbClr val="000000"/>
              </a:solidFill>
              <a:latin typeface="Trebuchet MS" pitchFamily="34" charset="0"/>
            </a:endParaRPr>
          </a:p>
        </p:txBody>
      </p:sp>
      <p:sp>
        <p:nvSpPr>
          <p:cNvPr id="17" name="Text Box 5">
            <a:extLst>
              <a:ext uri="{FF2B5EF4-FFF2-40B4-BE49-F238E27FC236}">
                <a16:creationId xmlns:a16="http://schemas.microsoft.com/office/drawing/2014/main" id="{8DE0BD23-AF6B-1122-610F-4B24A1DF5EF3}"/>
              </a:ext>
            </a:extLst>
          </p:cNvPr>
          <p:cNvSpPr txBox="1">
            <a:spLocks noChangeArrowheads="1"/>
          </p:cNvSpPr>
          <p:nvPr/>
        </p:nvSpPr>
        <p:spPr bwMode="auto">
          <a:xfrm>
            <a:off x="1039349" y="4038601"/>
            <a:ext cx="1948079" cy="677108"/>
          </a:xfrm>
          <a:prstGeom prst="rect">
            <a:avLst/>
          </a:prstGeom>
          <a:solidFill>
            <a:srgbClr val="FFFFFF"/>
          </a:solidFill>
          <a:ln w="9525">
            <a:solidFill>
              <a:srgbClr val="000000"/>
            </a:solid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ar-SA" sz="1400" b="1" dirty="0">
                <a:solidFill>
                  <a:srgbClr val="000000"/>
                </a:solidFill>
                <a:latin typeface="Trebuchet MS" pitchFamily="34" charset="0"/>
              </a:rPr>
              <a:t>قاعدة البيانات المشتقة</a:t>
            </a:r>
            <a:endParaRPr lang="en-US" sz="1400" b="1" dirty="0">
              <a:solidFill>
                <a:srgbClr val="000000"/>
              </a:solidFill>
              <a:latin typeface="Trebuchet MS" pitchFamily="34" charset="0"/>
            </a:endParaRPr>
          </a:p>
          <a:p>
            <a:pPr eaLnBrk="1" hangingPunct="1"/>
            <a:endParaRPr lang="en-US" dirty="0">
              <a:solidFill>
                <a:srgbClr val="000000"/>
              </a:solidFill>
              <a:latin typeface="Trebuchet MS" pitchFamily="34" charset="0"/>
            </a:endParaRPr>
          </a:p>
        </p:txBody>
      </p:sp>
      <p:sp>
        <p:nvSpPr>
          <p:cNvPr id="18" name="Oval 3">
            <a:extLst>
              <a:ext uri="{FF2B5EF4-FFF2-40B4-BE49-F238E27FC236}">
                <a16:creationId xmlns:a16="http://schemas.microsoft.com/office/drawing/2014/main" id="{AC85844B-A769-A367-75E1-4DCA4CBD306F}"/>
              </a:ext>
            </a:extLst>
          </p:cNvPr>
          <p:cNvSpPr>
            <a:spLocks noChangeArrowheads="1"/>
          </p:cNvSpPr>
          <p:nvPr/>
        </p:nvSpPr>
        <p:spPr bwMode="auto">
          <a:xfrm>
            <a:off x="3353516" y="2514600"/>
            <a:ext cx="5891265" cy="3048000"/>
          </a:xfrm>
          <a:prstGeom prst="ellipse">
            <a:avLst/>
          </a:prstGeom>
          <a:noFill/>
          <a:ln w="28575">
            <a:solidFill>
              <a:schemeClr val="tx1"/>
            </a:solidFill>
            <a:prstDash val="lg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ar-SA" b="1" dirty="0">
                <a:solidFill>
                  <a:srgbClr val="FF0000"/>
                </a:solidFill>
                <a:latin typeface="Times New Roman" pitchFamily="18" charset="0"/>
              </a:rPr>
              <a:t>تعريف</a:t>
            </a:r>
            <a:endParaRPr lang="en-US" b="1" dirty="0">
              <a:solidFill>
                <a:srgbClr val="FF0000"/>
              </a:solidFill>
              <a:latin typeface="Times New Roman" pitchFamily="18" charset="0"/>
            </a:endParaRPr>
          </a:p>
          <a:p>
            <a:pPr algn="ctr" eaLnBrk="1" hangingPunct="1"/>
            <a:endParaRPr lang="en-US" b="1" dirty="0">
              <a:latin typeface="Times New Roman" pitchFamily="18" charset="0"/>
            </a:endParaRPr>
          </a:p>
          <a:p>
            <a:pPr algn="ctr" eaLnBrk="1" hangingPunct="1"/>
            <a:endParaRPr lang="en-US" b="1" dirty="0">
              <a:latin typeface="Times New Roman" pitchFamily="18" charset="0"/>
            </a:endParaRPr>
          </a:p>
          <a:p>
            <a:pPr algn="ctr" eaLnBrk="1" hangingPunct="1"/>
            <a:endParaRPr lang="en-US" b="1" dirty="0">
              <a:latin typeface="Times New Roman" pitchFamily="18" charset="0"/>
            </a:endParaRPr>
          </a:p>
          <a:p>
            <a:pPr algn="ctr" eaLnBrk="1" hangingPunct="1"/>
            <a:endParaRPr lang="en-US" b="1" dirty="0">
              <a:latin typeface="Times New Roman" pitchFamily="18" charset="0"/>
            </a:endParaRPr>
          </a:p>
          <a:p>
            <a:pPr algn="ctr" eaLnBrk="1" hangingPunct="1"/>
            <a:endParaRPr lang="en-US" b="1" dirty="0">
              <a:latin typeface="Times New Roman" pitchFamily="18" charset="0"/>
            </a:endParaRPr>
          </a:p>
          <a:p>
            <a:pPr algn="ctr" eaLnBrk="1" hangingPunct="1"/>
            <a:endParaRPr lang="en-US" b="1" dirty="0">
              <a:latin typeface="Times New Roman" pitchFamily="18" charset="0"/>
            </a:endParaRPr>
          </a:p>
        </p:txBody>
      </p:sp>
      <p:sp>
        <p:nvSpPr>
          <p:cNvPr id="19" name="Rectangle 13">
            <a:extLst>
              <a:ext uri="{FF2B5EF4-FFF2-40B4-BE49-F238E27FC236}">
                <a16:creationId xmlns:a16="http://schemas.microsoft.com/office/drawing/2014/main" id="{9464D6F8-8447-842E-5ABE-B0415EF6962A}"/>
              </a:ext>
            </a:extLst>
          </p:cNvPr>
          <p:cNvSpPr>
            <a:spLocks noChangeArrowheads="1"/>
          </p:cNvSpPr>
          <p:nvPr/>
        </p:nvSpPr>
        <p:spPr bwMode="auto">
          <a:xfrm>
            <a:off x="4587212" y="3538330"/>
            <a:ext cx="3423875" cy="1716297"/>
          </a:xfrm>
          <a:prstGeom prst="rect">
            <a:avLst/>
          </a:prstGeom>
          <a:solidFill>
            <a:srgbClr val="6699FF"/>
          </a:solidFill>
          <a:ln w="9525">
            <a:solidFill>
              <a:srgbClr val="000000"/>
            </a:solidFill>
            <a:miter lim="800000"/>
            <a:headEnd/>
            <a:tailEnd/>
          </a:ln>
        </p:spPr>
        <p:txBody>
          <a:bodyPr wrap="none" anchor="ctr"/>
          <a:lstStyle/>
          <a:p>
            <a:endParaRPr lang="fr-FR"/>
          </a:p>
        </p:txBody>
      </p:sp>
      <p:grpSp>
        <p:nvGrpSpPr>
          <p:cNvPr id="20" name="Group 23">
            <a:extLst>
              <a:ext uri="{FF2B5EF4-FFF2-40B4-BE49-F238E27FC236}">
                <a16:creationId xmlns:a16="http://schemas.microsoft.com/office/drawing/2014/main" id="{6FFC0786-D7E9-5C10-C645-B9F6C7FAC355}"/>
              </a:ext>
            </a:extLst>
          </p:cNvPr>
          <p:cNvGrpSpPr>
            <a:grpSpLocks/>
          </p:cNvGrpSpPr>
          <p:nvPr/>
        </p:nvGrpSpPr>
        <p:grpSpPr bwMode="auto">
          <a:xfrm>
            <a:off x="4587210" y="3531982"/>
            <a:ext cx="3423875" cy="407987"/>
            <a:chOff x="2592" y="1968"/>
            <a:chExt cx="1680" cy="240"/>
          </a:xfrm>
        </p:grpSpPr>
        <p:sp>
          <p:nvSpPr>
            <p:cNvPr id="21" name="Rectangle 24">
              <a:extLst>
                <a:ext uri="{FF2B5EF4-FFF2-40B4-BE49-F238E27FC236}">
                  <a16:creationId xmlns:a16="http://schemas.microsoft.com/office/drawing/2014/main" id="{BA742980-A154-0F0D-5F9B-300AB849F1DE}"/>
                </a:ext>
              </a:extLst>
            </p:cNvPr>
            <p:cNvSpPr>
              <a:spLocks noChangeArrowheads="1"/>
            </p:cNvSpPr>
            <p:nvPr/>
          </p:nvSpPr>
          <p:spPr bwMode="auto">
            <a:xfrm>
              <a:off x="2592" y="1968"/>
              <a:ext cx="1680" cy="240"/>
            </a:xfrm>
            <a:prstGeom prst="rect">
              <a:avLst/>
            </a:prstGeom>
            <a:solidFill>
              <a:srgbClr val="FFFFFF"/>
            </a:solidFill>
            <a:ln w="9525">
              <a:solidFill>
                <a:srgbClr val="000000"/>
              </a:solidFill>
              <a:miter lim="800000"/>
              <a:headEnd/>
              <a:tailEnd/>
            </a:ln>
          </p:spPr>
          <p:txBody>
            <a:bodyPr wrap="none" lIns="18000" tIns="0" rIns="18000" bIns="0" anchor="ctr"/>
            <a:lstStyle/>
            <a:p>
              <a:pPr algn="ctr" rtl="1" eaLnBrk="1" hangingPunct="1"/>
              <a:r>
                <a:rPr lang="en-US" sz="1000" b="1" dirty="0">
                  <a:solidFill>
                    <a:srgbClr val="000000"/>
                  </a:solidFill>
                  <a:latin typeface="Trebuchet MS" pitchFamily="34" charset="0"/>
                </a:rPr>
                <a:t>    </a:t>
              </a:r>
              <a:r>
                <a:rPr lang="ar-SA" sz="1400" b="1" dirty="0">
                  <a:solidFill>
                    <a:srgbClr val="000000"/>
                  </a:solidFill>
                  <a:latin typeface="Trebuchet MS" pitchFamily="34" charset="0"/>
                </a:rPr>
                <a:t>البيانات الوصفية</a:t>
              </a:r>
              <a:endParaRPr lang="en-US" sz="1400" b="1" dirty="0">
                <a:solidFill>
                  <a:srgbClr val="000000"/>
                </a:solidFill>
                <a:latin typeface="Trebuchet MS" pitchFamily="34" charset="0"/>
              </a:endParaRPr>
            </a:p>
          </p:txBody>
        </p:sp>
        <p:pic>
          <p:nvPicPr>
            <p:cNvPr id="22" name="Picture 25" descr="classplan">
              <a:extLst>
                <a:ext uri="{FF2B5EF4-FFF2-40B4-BE49-F238E27FC236}">
                  <a16:creationId xmlns:a16="http://schemas.microsoft.com/office/drawing/2014/main" id="{AB66FF6F-1972-D4BD-5535-5D5CF00B4E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9" y="1972"/>
              <a:ext cx="1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14">
            <a:extLst>
              <a:ext uri="{FF2B5EF4-FFF2-40B4-BE49-F238E27FC236}">
                <a16:creationId xmlns:a16="http://schemas.microsoft.com/office/drawing/2014/main" id="{17E30CF2-FB84-B0F1-BEE8-427BCCA691EA}"/>
              </a:ext>
            </a:extLst>
          </p:cNvPr>
          <p:cNvGrpSpPr>
            <a:grpSpLocks/>
          </p:cNvGrpSpPr>
          <p:nvPr/>
        </p:nvGrpSpPr>
        <p:grpSpPr bwMode="auto">
          <a:xfrm>
            <a:off x="5076335" y="4015218"/>
            <a:ext cx="2545688" cy="327025"/>
            <a:chOff x="2592" y="2496"/>
            <a:chExt cx="1248" cy="192"/>
          </a:xfrm>
        </p:grpSpPr>
        <p:sp>
          <p:nvSpPr>
            <p:cNvPr id="24" name="Rectangle 15">
              <a:extLst>
                <a:ext uri="{FF2B5EF4-FFF2-40B4-BE49-F238E27FC236}">
                  <a16:creationId xmlns:a16="http://schemas.microsoft.com/office/drawing/2014/main" id="{0FFC8907-C995-49BE-BB6E-01EEF359D46C}"/>
                </a:ext>
              </a:extLst>
            </p:cNvPr>
            <p:cNvSpPr>
              <a:spLocks noChangeArrowheads="1"/>
            </p:cNvSpPr>
            <p:nvPr/>
          </p:nvSpPr>
          <p:spPr bwMode="auto">
            <a:xfrm>
              <a:off x="2592" y="2496"/>
              <a:ext cx="1248" cy="192"/>
            </a:xfrm>
            <a:prstGeom prst="rect">
              <a:avLst/>
            </a:prstGeom>
            <a:solidFill>
              <a:srgbClr val="FFFFFF"/>
            </a:solidFill>
            <a:ln w="9525">
              <a:solidFill>
                <a:srgbClr val="000000"/>
              </a:solidFill>
              <a:miter lim="800000"/>
              <a:headEnd/>
              <a:tailEnd/>
            </a:ln>
          </p:spPr>
          <p:txBody>
            <a:bodyPr wrap="none" lIns="0" tIns="0" rIns="0" bIns="0" anchor="ctr"/>
            <a:lstStyle/>
            <a:p>
              <a:pPr algn="ctr" rtl="1" eaLnBrk="1" hangingPunct="1"/>
              <a:r>
                <a:rPr lang="ar-SA" sz="1000" b="1" dirty="0">
                  <a:solidFill>
                    <a:srgbClr val="000000"/>
                  </a:solidFill>
                  <a:latin typeface="Trebuchet MS" pitchFamily="34" charset="0"/>
                </a:rPr>
                <a:t>قاموس</a:t>
              </a:r>
              <a:endParaRPr lang="en-US" sz="1000" b="1" dirty="0">
                <a:solidFill>
                  <a:srgbClr val="000000"/>
                </a:solidFill>
                <a:latin typeface="Trebuchet MS" pitchFamily="34" charset="0"/>
              </a:endParaRPr>
            </a:p>
          </p:txBody>
        </p:sp>
        <p:pic>
          <p:nvPicPr>
            <p:cNvPr id="25" name="Picture 16" descr="dict">
              <a:extLst>
                <a:ext uri="{FF2B5EF4-FFF2-40B4-BE49-F238E27FC236}">
                  <a16:creationId xmlns:a16="http://schemas.microsoft.com/office/drawing/2014/main" id="{FCF8333F-07F7-38C7-9A5A-BFD53A585D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 y="2535"/>
              <a:ext cx="14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15">
            <a:extLst>
              <a:ext uri="{FF2B5EF4-FFF2-40B4-BE49-F238E27FC236}">
                <a16:creationId xmlns:a16="http://schemas.microsoft.com/office/drawing/2014/main" id="{913EDBCD-35D4-8A48-0249-C4BCDC63EAF9}"/>
              </a:ext>
            </a:extLst>
          </p:cNvPr>
          <p:cNvSpPr>
            <a:spLocks noChangeArrowheads="1"/>
          </p:cNvSpPr>
          <p:nvPr/>
        </p:nvSpPr>
        <p:spPr bwMode="auto">
          <a:xfrm>
            <a:off x="5076135" y="4402592"/>
            <a:ext cx="2545688" cy="327025"/>
          </a:xfrm>
          <a:prstGeom prst="rect">
            <a:avLst/>
          </a:prstGeom>
          <a:solidFill>
            <a:srgbClr val="FFFFFF"/>
          </a:solidFill>
          <a:ln w="9525">
            <a:solidFill>
              <a:srgbClr val="000000"/>
            </a:solidFill>
            <a:miter lim="800000"/>
            <a:headEnd/>
            <a:tailEnd/>
          </a:ln>
        </p:spPr>
        <p:txBody>
          <a:bodyPr wrap="none" lIns="0" tIns="0" rIns="0" bIns="0" anchor="ctr"/>
          <a:lstStyle/>
          <a:p>
            <a:pPr algn="ctr" rtl="1" eaLnBrk="1" hangingPunct="1"/>
            <a:r>
              <a:rPr lang="ar-SA" sz="1000" b="1" dirty="0">
                <a:solidFill>
                  <a:srgbClr val="000000"/>
                </a:solidFill>
                <a:latin typeface="Trebuchet MS" pitchFamily="34" charset="0"/>
              </a:rPr>
              <a:t>قاموس</a:t>
            </a:r>
            <a:endParaRPr lang="en-US" sz="1000" b="1" dirty="0">
              <a:solidFill>
                <a:srgbClr val="000000"/>
              </a:solidFill>
              <a:latin typeface="Trebuchet MS" pitchFamily="34" charset="0"/>
            </a:endParaRPr>
          </a:p>
        </p:txBody>
      </p:sp>
      <p:sp>
        <p:nvSpPr>
          <p:cNvPr id="27" name="Rectangle 15">
            <a:extLst>
              <a:ext uri="{FF2B5EF4-FFF2-40B4-BE49-F238E27FC236}">
                <a16:creationId xmlns:a16="http://schemas.microsoft.com/office/drawing/2014/main" id="{9FCBFEA2-7A9A-E0D2-841B-547252A14C7B}"/>
              </a:ext>
            </a:extLst>
          </p:cNvPr>
          <p:cNvSpPr>
            <a:spLocks noChangeArrowheads="1"/>
          </p:cNvSpPr>
          <p:nvPr/>
        </p:nvSpPr>
        <p:spPr bwMode="auto">
          <a:xfrm>
            <a:off x="5083708" y="4767640"/>
            <a:ext cx="2545688" cy="327025"/>
          </a:xfrm>
          <a:prstGeom prst="rect">
            <a:avLst/>
          </a:prstGeom>
          <a:solidFill>
            <a:srgbClr val="FFFFFF"/>
          </a:solidFill>
          <a:ln w="9525">
            <a:solidFill>
              <a:srgbClr val="000000"/>
            </a:solidFill>
            <a:miter lim="800000"/>
            <a:headEnd/>
            <a:tailEnd/>
          </a:ln>
        </p:spPr>
        <p:txBody>
          <a:bodyPr wrap="none" lIns="0" tIns="0" rIns="0" bIns="0" anchor="ctr"/>
          <a:lstStyle/>
          <a:p>
            <a:pPr algn="ctr" rtl="1" eaLnBrk="1" hangingPunct="1"/>
            <a:r>
              <a:rPr lang="ar-SA" sz="1000" b="1" dirty="0">
                <a:solidFill>
                  <a:srgbClr val="000000"/>
                </a:solidFill>
                <a:latin typeface="Trebuchet MS" pitchFamily="34" charset="0"/>
              </a:rPr>
              <a:t>قاموس</a:t>
            </a:r>
            <a:endParaRPr lang="en-US" sz="1000" b="1" dirty="0">
              <a:solidFill>
                <a:srgbClr val="000000"/>
              </a:solidFill>
              <a:latin typeface="Trebuchet MS" pitchFamily="34" charset="0"/>
            </a:endParaRPr>
          </a:p>
        </p:txBody>
      </p:sp>
      <p:pic>
        <p:nvPicPr>
          <p:cNvPr id="28" name="Picture 16" descr="dict">
            <a:extLst>
              <a:ext uri="{FF2B5EF4-FFF2-40B4-BE49-F238E27FC236}">
                <a16:creationId xmlns:a16="http://schemas.microsoft.com/office/drawing/2014/main" id="{93A17CB0-9114-EB2E-6D7C-2969C3C88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468" y="4441695"/>
            <a:ext cx="293733" cy="24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6" descr="dict">
            <a:extLst>
              <a:ext uri="{FF2B5EF4-FFF2-40B4-BE49-F238E27FC236}">
                <a16:creationId xmlns:a16="http://schemas.microsoft.com/office/drawing/2014/main" id="{39CBA155-12CE-DB3A-2C41-FA1909F142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2468" y="4822635"/>
            <a:ext cx="293733" cy="245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0" descr="dataset">
            <a:extLst>
              <a:ext uri="{FF2B5EF4-FFF2-40B4-BE49-F238E27FC236}">
                <a16:creationId xmlns:a16="http://schemas.microsoft.com/office/drawing/2014/main" id="{2BE4188F-6101-8190-FD51-19CA155454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27" y="1676400"/>
            <a:ext cx="730060" cy="609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2" name="AutoShape 28">
            <a:extLst>
              <a:ext uri="{FF2B5EF4-FFF2-40B4-BE49-F238E27FC236}">
                <a16:creationId xmlns:a16="http://schemas.microsoft.com/office/drawing/2014/main" id="{B94756E6-FE16-4B38-B8F0-0D3A39D21CE4}"/>
              </a:ext>
            </a:extLst>
          </p:cNvPr>
          <p:cNvSpPr>
            <a:spLocks noChangeArrowheads="1"/>
          </p:cNvSpPr>
          <p:nvPr/>
        </p:nvSpPr>
        <p:spPr bwMode="auto">
          <a:xfrm flipH="1">
            <a:off x="6982003" y="880498"/>
            <a:ext cx="2844059" cy="76337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06" y="10759"/>
                </a:moveTo>
                <a:cubicBezTo>
                  <a:pt x="17784" y="6952"/>
                  <a:pt x="14726" y="3859"/>
                  <a:pt x="10920" y="3794"/>
                </a:cubicBezTo>
                <a:lnTo>
                  <a:pt x="10985" y="1"/>
                </a:lnTo>
                <a:cubicBezTo>
                  <a:pt x="16852" y="102"/>
                  <a:pt x="21565" y="4869"/>
                  <a:pt x="21599" y="10736"/>
                </a:cubicBezTo>
                <a:lnTo>
                  <a:pt x="24299" y="10721"/>
                </a:lnTo>
                <a:lnTo>
                  <a:pt x="19730" y="15344"/>
                </a:lnTo>
                <a:lnTo>
                  <a:pt x="15106" y="10774"/>
                </a:lnTo>
                <a:lnTo>
                  <a:pt x="17806" y="10759"/>
                </a:lnTo>
                <a:close/>
              </a:path>
            </a:pathLst>
          </a:custGeom>
          <a:solidFill>
            <a:schemeClr val="folHlink"/>
          </a:solidFill>
          <a:ln w="9525">
            <a:solidFill>
              <a:schemeClr val="tx1"/>
            </a:solidFill>
            <a:miter lim="800000"/>
            <a:headEnd/>
            <a:tailEnd/>
          </a:ln>
        </p:spPr>
        <p:txBody>
          <a:bodyPr wrap="none" anchor="ctr"/>
          <a:lstStyle/>
          <a:p>
            <a:endParaRPr lang="en-GB"/>
          </a:p>
        </p:txBody>
      </p:sp>
      <p:sp>
        <p:nvSpPr>
          <p:cNvPr id="33" name="Text Box 29">
            <a:extLst>
              <a:ext uri="{FF2B5EF4-FFF2-40B4-BE49-F238E27FC236}">
                <a16:creationId xmlns:a16="http://schemas.microsoft.com/office/drawing/2014/main" id="{5E4BF7C9-CD56-154D-50D4-A736BCEFF104}"/>
              </a:ext>
            </a:extLst>
          </p:cNvPr>
          <p:cNvSpPr txBox="1">
            <a:spLocks noChangeArrowheads="1"/>
          </p:cNvSpPr>
          <p:nvPr/>
        </p:nvSpPr>
        <p:spPr bwMode="auto">
          <a:xfrm>
            <a:off x="7999087" y="857934"/>
            <a:ext cx="237757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ar-SA" b="1" i="1" dirty="0">
                <a:latin typeface="Times New Roman" pitchFamily="18" charset="0"/>
              </a:rPr>
              <a:t>قاعدة البيانات المصدر</a:t>
            </a:r>
            <a:endParaRPr lang="en-US" b="1" i="1" dirty="0">
              <a:latin typeface="Times New Roman" pitchFamily="18" charset="0"/>
            </a:endParaRPr>
          </a:p>
        </p:txBody>
      </p:sp>
      <p:sp>
        <p:nvSpPr>
          <p:cNvPr id="34" name="AutoShape 31">
            <a:extLst>
              <a:ext uri="{FF2B5EF4-FFF2-40B4-BE49-F238E27FC236}">
                <a16:creationId xmlns:a16="http://schemas.microsoft.com/office/drawing/2014/main" id="{FB21B328-FF85-8825-4941-79C7463C960B}"/>
              </a:ext>
            </a:extLst>
          </p:cNvPr>
          <p:cNvSpPr>
            <a:spLocks noChangeArrowheads="1"/>
          </p:cNvSpPr>
          <p:nvPr/>
        </p:nvSpPr>
        <p:spPr bwMode="auto">
          <a:xfrm flipH="1">
            <a:off x="2134632" y="1981200"/>
            <a:ext cx="3656648" cy="2438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457" y="10758"/>
                </a:moveTo>
                <a:cubicBezTo>
                  <a:pt x="20435" y="5505"/>
                  <a:pt x="16218" y="1233"/>
                  <a:pt x="10965" y="1143"/>
                </a:cubicBezTo>
                <a:lnTo>
                  <a:pt x="10985" y="1"/>
                </a:lnTo>
                <a:cubicBezTo>
                  <a:pt x="16859" y="102"/>
                  <a:pt x="21574" y="4879"/>
                  <a:pt x="21599" y="10754"/>
                </a:cubicBezTo>
                <a:lnTo>
                  <a:pt x="24299" y="10742"/>
                </a:lnTo>
                <a:lnTo>
                  <a:pt x="21042" y="14027"/>
                </a:lnTo>
                <a:lnTo>
                  <a:pt x="17757" y="10770"/>
                </a:lnTo>
                <a:lnTo>
                  <a:pt x="20457" y="10758"/>
                </a:lnTo>
                <a:close/>
              </a:path>
            </a:pathLst>
          </a:custGeom>
          <a:solidFill>
            <a:srgbClr val="9999FF"/>
          </a:solidFill>
          <a:ln w="9525">
            <a:solidFill>
              <a:schemeClr val="tx1"/>
            </a:solidFill>
            <a:miter lim="800000"/>
            <a:headEnd/>
            <a:tailEnd/>
          </a:ln>
        </p:spPr>
        <p:txBody>
          <a:bodyPr wrap="none" anchor="ctr"/>
          <a:lstStyle/>
          <a:p>
            <a:endParaRPr lang="en-GB"/>
          </a:p>
        </p:txBody>
      </p:sp>
      <p:sp>
        <p:nvSpPr>
          <p:cNvPr id="35" name="AutoShape 30">
            <a:extLst>
              <a:ext uri="{FF2B5EF4-FFF2-40B4-BE49-F238E27FC236}">
                <a16:creationId xmlns:a16="http://schemas.microsoft.com/office/drawing/2014/main" id="{B7551256-73E4-E733-C189-60B3D755D635}"/>
              </a:ext>
            </a:extLst>
          </p:cNvPr>
          <p:cNvSpPr>
            <a:spLocks noChangeArrowheads="1"/>
          </p:cNvSpPr>
          <p:nvPr/>
        </p:nvSpPr>
        <p:spPr bwMode="auto">
          <a:xfrm>
            <a:off x="6502294" y="1981200"/>
            <a:ext cx="3656648" cy="2438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457" y="10758"/>
                </a:moveTo>
                <a:cubicBezTo>
                  <a:pt x="20435" y="5505"/>
                  <a:pt x="16218" y="1233"/>
                  <a:pt x="10965" y="1143"/>
                </a:cubicBezTo>
                <a:lnTo>
                  <a:pt x="10985" y="1"/>
                </a:lnTo>
                <a:cubicBezTo>
                  <a:pt x="16859" y="102"/>
                  <a:pt x="21574" y="4879"/>
                  <a:pt x="21599" y="10754"/>
                </a:cubicBezTo>
                <a:lnTo>
                  <a:pt x="24299" y="10742"/>
                </a:lnTo>
                <a:lnTo>
                  <a:pt x="21042" y="14027"/>
                </a:lnTo>
                <a:lnTo>
                  <a:pt x="17757" y="10770"/>
                </a:lnTo>
                <a:lnTo>
                  <a:pt x="20457" y="10758"/>
                </a:lnTo>
                <a:close/>
              </a:path>
            </a:pathLst>
          </a:custGeom>
          <a:solidFill>
            <a:srgbClr val="9999FF"/>
          </a:solidFill>
          <a:ln w="9525">
            <a:solidFill>
              <a:schemeClr val="tx1"/>
            </a:solidFill>
            <a:miter lim="800000"/>
            <a:headEnd/>
            <a:tailEnd/>
          </a:ln>
        </p:spPr>
        <p:txBody>
          <a:bodyPr wrap="none" anchor="ctr"/>
          <a:lstStyle/>
          <a:p>
            <a:endParaRPr lang="en-GB"/>
          </a:p>
        </p:txBody>
      </p:sp>
      <p:sp>
        <p:nvSpPr>
          <p:cNvPr id="36" name="Text Box 5">
            <a:extLst>
              <a:ext uri="{FF2B5EF4-FFF2-40B4-BE49-F238E27FC236}">
                <a16:creationId xmlns:a16="http://schemas.microsoft.com/office/drawing/2014/main" id="{AF64F7BB-17D3-5AAA-8BE5-812051AE1622}"/>
              </a:ext>
            </a:extLst>
          </p:cNvPr>
          <p:cNvSpPr txBox="1">
            <a:spLocks noChangeArrowheads="1"/>
          </p:cNvSpPr>
          <p:nvPr/>
        </p:nvSpPr>
        <p:spPr bwMode="auto">
          <a:xfrm>
            <a:off x="9315627" y="3635369"/>
            <a:ext cx="1592419" cy="677108"/>
          </a:xfrm>
          <a:prstGeom prst="rect">
            <a:avLst/>
          </a:prstGeom>
          <a:solidFill>
            <a:srgbClr val="FFFFFF"/>
          </a:solidFill>
          <a:ln w="9525">
            <a:solidFill>
              <a:srgbClr val="000000"/>
            </a:solidFill>
            <a:miter lim="800000"/>
            <a:headEnd/>
            <a:tailEnd/>
          </a:ln>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r>
              <a:rPr lang="ar-SA" sz="1400" b="1" dirty="0">
                <a:solidFill>
                  <a:srgbClr val="000000"/>
                </a:solidFill>
                <a:latin typeface="Trebuchet MS" pitchFamily="34" charset="0"/>
              </a:rPr>
              <a:t>قاعدة البيانات المشتقة</a:t>
            </a:r>
            <a:endParaRPr lang="en-US" sz="1400" b="1" dirty="0">
              <a:solidFill>
                <a:srgbClr val="000000"/>
              </a:solidFill>
              <a:latin typeface="Trebuchet MS" pitchFamily="34" charset="0"/>
            </a:endParaRPr>
          </a:p>
          <a:p>
            <a:pPr eaLnBrk="1" hangingPunct="1"/>
            <a:endParaRPr lang="en-US" dirty="0">
              <a:solidFill>
                <a:srgbClr val="000000"/>
              </a:solidFill>
              <a:latin typeface="Trebuchet MS" pitchFamily="34" charset="0"/>
            </a:endParaRPr>
          </a:p>
        </p:txBody>
      </p:sp>
      <p:pic>
        <p:nvPicPr>
          <p:cNvPr id="37" name="Picture 10" descr="dataset">
            <a:extLst>
              <a:ext uri="{FF2B5EF4-FFF2-40B4-BE49-F238E27FC236}">
                <a16:creationId xmlns:a16="http://schemas.microsoft.com/office/drawing/2014/main" id="{C6150435-B70D-7D58-8AA2-B79ED2918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3828" y="4226253"/>
            <a:ext cx="484463" cy="489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8" name="Picture 10" descr="dataset">
            <a:extLst>
              <a:ext uri="{FF2B5EF4-FFF2-40B4-BE49-F238E27FC236}">
                <a16:creationId xmlns:a16="http://schemas.microsoft.com/office/drawing/2014/main" id="{7DD26042-9958-AD99-5D97-5C6F8C5CB3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15136" y="3865172"/>
            <a:ext cx="484463" cy="4890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9" name="Group 34">
            <a:extLst>
              <a:ext uri="{FF2B5EF4-FFF2-40B4-BE49-F238E27FC236}">
                <a16:creationId xmlns:a16="http://schemas.microsoft.com/office/drawing/2014/main" id="{5E705DAF-C0F9-500E-6B5D-3A76E21AEBC3}"/>
              </a:ext>
            </a:extLst>
          </p:cNvPr>
          <p:cNvGrpSpPr>
            <a:grpSpLocks/>
          </p:cNvGrpSpPr>
          <p:nvPr/>
        </p:nvGrpSpPr>
        <p:grpSpPr bwMode="auto">
          <a:xfrm>
            <a:off x="2475879" y="3139413"/>
            <a:ext cx="8028542" cy="2746376"/>
            <a:chOff x="1054" y="2496"/>
            <a:chExt cx="3794" cy="1730"/>
          </a:xfrm>
        </p:grpSpPr>
        <p:sp>
          <p:nvSpPr>
            <p:cNvPr id="40" name="AutoShape 35">
              <a:extLst>
                <a:ext uri="{FF2B5EF4-FFF2-40B4-BE49-F238E27FC236}">
                  <a16:creationId xmlns:a16="http://schemas.microsoft.com/office/drawing/2014/main" id="{9AE4BF5B-51BA-A39B-1F48-2542BC0C228A}"/>
                </a:ext>
              </a:extLst>
            </p:cNvPr>
            <p:cNvSpPr>
              <a:spLocks noChangeArrowheads="1"/>
            </p:cNvSpPr>
            <p:nvPr/>
          </p:nvSpPr>
          <p:spPr bwMode="auto">
            <a:xfrm rot="5400000">
              <a:off x="3298" y="2510"/>
              <a:ext cx="1564" cy="15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6 w 21600"/>
                <a:gd name="T19" fmla="*/ 3164 h 21600"/>
                <a:gd name="T20" fmla="*/ 18434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457" y="10758"/>
                  </a:moveTo>
                  <a:cubicBezTo>
                    <a:pt x="20435" y="5505"/>
                    <a:pt x="16218" y="1233"/>
                    <a:pt x="10965" y="1143"/>
                  </a:cubicBezTo>
                  <a:lnTo>
                    <a:pt x="10985" y="1"/>
                  </a:lnTo>
                  <a:cubicBezTo>
                    <a:pt x="16859" y="102"/>
                    <a:pt x="21574" y="4879"/>
                    <a:pt x="21599" y="10754"/>
                  </a:cubicBezTo>
                  <a:lnTo>
                    <a:pt x="24299" y="10742"/>
                  </a:lnTo>
                  <a:lnTo>
                    <a:pt x="21042" y="14027"/>
                  </a:lnTo>
                  <a:lnTo>
                    <a:pt x="17757" y="10770"/>
                  </a:lnTo>
                  <a:lnTo>
                    <a:pt x="20457" y="10758"/>
                  </a:lnTo>
                  <a:close/>
                </a:path>
              </a:pathLst>
            </a:custGeom>
            <a:solidFill>
              <a:schemeClr val="folHlink"/>
            </a:solidFill>
            <a:ln w="9525">
              <a:solidFill>
                <a:schemeClr val="tx1"/>
              </a:solidFill>
              <a:miter lim="800000"/>
              <a:headEnd/>
              <a:tailEnd/>
            </a:ln>
          </p:spPr>
          <p:txBody>
            <a:bodyPr wrap="none" anchor="ctr"/>
            <a:lstStyle/>
            <a:p>
              <a:endParaRPr lang="en-GB"/>
            </a:p>
          </p:txBody>
        </p:sp>
        <p:sp>
          <p:nvSpPr>
            <p:cNvPr id="41" name="AutoShape 36">
              <a:extLst>
                <a:ext uri="{FF2B5EF4-FFF2-40B4-BE49-F238E27FC236}">
                  <a16:creationId xmlns:a16="http://schemas.microsoft.com/office/drawing/2014/main" id="{65D3C2F9-9937-02AC-ADA4-32F580F0CCDF}"/>
                </a:ext>
              </a:extLst>
            </p:cNvPr>
            <p:cNvSpPr>
              <a:spLocks noChangeArrowheads="1"/>
            </p:cNvSpPr>
            <p:nvPr/>
          </p:nvSpPr>
          <p:spPr bwMode="auto">
            <a:xfrm rot="16200000" flipH="1">
              <a:off x="1099" y="2598"/>
              <a:ext cx="1445" cy="153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67 w 21600"/>
                <a:gd name="T19" fmla="*/ 3164 h 21600"/>
                <a:gd name="T20" fmla="*/ 18433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457" y="10758"/>
                  </a:moveTo>
                  <a:cubicBezTo>
                    <a:pt x="20435" y="5441"/>
                    <a:pt x="16117" y="1142"/>
                    <a:pt x="10800" y="1142"/>
                  </a:cubicBezTo>
                  <a:cubicBezTo>
                    <a:pt x="10725" y="1141"/>
                    <a:pt x="10650" y="1142"/>
                    <a:pt x="10575" y="1144"/>
                  </a:cubicBezTo>
                  <a:lnTo>
                    <a:pt x="10549" y="2"/>
                  </a:lnTo>
                  <a:cubicBezTo>
                    <a:pt x="10632" y="0"/>
                    <a:pt x="10716" y="-1"/>
                    <a:pt x="10800" y="0"/>
                  </a:cubicBezTo>
                  <a:cubicBezTo>
                    <a:pt x="16746" y="0"/>
                    <a:pt x="21574" y="4807"/>
                    <a:pt x="21599" y="10754"/>
                  </a:cubicBezTo>
                  <a:lnTo>
                    <a:pt x="24299" y="10742"/>
                  </a:lnTo>
                  <a:lnTo>
                    <a:pt x="21042" y="14027"/>
                  </a:lnTo>
                  <a:lnTo>
                    <a:pt x="17757" y="10770"/>
                  </a:lnTo>
                  <a:lnTo>
                    <a:pt x="20457" y="10758"/>
                  </a:lnTo>
                  <a:close/>
                </a:path>
              </a:pathLst>
            </a:custGeom>
            <a:solidFill>
              <a:schemeClr val="folHlink"/>
            </a:solidFill>
            <a:ln w="9525">
              <a:solidFill>
                <a:schemeClr val="tx1"/>
              </a:solidFill>
              <a:miter lim="800000"/>
              <a:headEnd/>
              <a:tailEnd/>
            </a:ln>
          </p:spPr>
          <p:txBody>
            <a:bodyPr wrap="none" anchor="ctr"/>
            <a:lstStyle/>
            <a:p>
              <a:endParaRPr lang="en-GB"/>
            </a:p>
          </p:txBody>
        </p:sp>
        <p:sp>
          <p:nvSpPr>
            <p:cNvPr id="42" name="Text Box 37">
              <a:extLst>
                <a:ext uri="{FF2B5EF4-FFF2-40B4-BE49-F238E27FC236}">
                  <a16:creationId xmlns:a16="http://schemas.microsoft.com/office/drawing/2014/main" id="{CC2429CD-17A4-6889-AE1D-93E89FE45A78}"/>
                </a:ext>
              </a:extLst>
            </p:cNvPr>
            <p:cNvSpPr txBox="1">
              <a:spLocks noChangeArrowheads="1"/>
            </p:cNvSpPr>
            <p:nvPr/>
          </p:nvSpPr>
          <p:spPr bwMode="auto">
            <a:xfrm>
              <a:off x="2597" y="3935"/>
              <a:ext cx="771" cy="291"/>
            </a:xfrm>
            <a:prstGeom prst="rect">
              <a:avLst/>
            </a:prstGeom>
            <a:solidFill>
              <a:schemeClr val="bg1"/>
            </a:solidFill>
            <a:ln w="9525">
              <a:solidFill>
                <a:schemeClr val="tx1"/>
              </a:solidFill>
              <a:miter lim="800000"/>
              <a:headEnd/>
              <a:tailEnd/>
            </a:ln>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ar-SA" b="1" i="1" dirty="0">
                  <a:latin typeface="Times New Roman" pitchFamily="18" charset="0"/>
                </a:rPr>
                <a:t>التحليل والنشر</a:t>
              </a:r>
              <a:endParaRPr lang="en-US" dirty="0">
                <a:latin typeface="Times New Roman" pitchFamily="18" charset="0"/>
              </a:endParaRPr>
            </a:p>
          </p:txBody>
        </p:sp>
      </p:grpSp>
      <p:sp>
        <p:nvSpPr>
          <p:cNvPr id="43" name="Text Box 32">
            <a:extLst>
              <a:ext uri="{FF2B5EF4-FFF2-40B4-BE49-F238E27FC236}">
                <a16:creationId xmlns:a16="http://schemas.microsoft.com/office/drawing/2014/main" id="{EC5E3623-BE66-0071-AF11-0294BAE608A1}"/>
              </a:ext>
            </a:extLst>
          </p:cNvPr>
          <p:cNvSpPr txBox="1">
            <a:spLocks noChangeArrowheads="1"/>
          </p:cNvSpPr>
          <p:nvPr/>
        </p:nvSpPr>
        <p:spPr bwMode="auto">
          <a:xfrm rot="-2507169">
            <a:off x="1893137" y="1978969"/>
            <a:ext cx="819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ar-SA" b="1" dirty="0">
                <a:latin typeface="Times New Roman" pitchFamily="18" charset="0"/>
              </a:rPr>
              <a:t>تحديث</a:t>
            </a:r>
            <a:endParaRPr lang="en-US" b="1" dirty="0">
              <a:latin typeface="Times New Roman" pitchFamily="18" charset="0"/>
            </a:endParaRPr>
          </a:p>
        </p:txBody>
      </p:sp>
      <p:sp>
        <p:nvSpPr>
          <p:cNvPr id="44" name="Text Box 32">
            <a:extLst>
              <a:ext uri="{FF2B5EF4-FFF2-40B4-BE49-F238E27FC236}">
                <a16:creationId xmlns:a16="http://schemas.microsoft.com/office/drawing/2014/main" id="{08D5A9A1-52C3-DED4-2EFB-C07D3A4D18E3}"/>
              </a:ext>
            </a:extLst>
          </p:cNvPr>
          <p:cNvSpPr txBox="1">
            <a:spLocks noChangeArrowheads="1"/>
          </p:cNvSpPr>
          <p:nvPr/>
        </p:nvSpPr>
        <p:spPr bwMode="auto">
          <a:xfrm rot="-2507169">
            <a:off x="9609590" y="1885680"/>
            <a:ext cx="8194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1" hangingPunct="1"/>
            <a:r>
              <a:rPr lang="ar-SA" b="1" dirty="0">
                <a:latin typeface="Times New Roman" pitchFamily="18" charset="0"/>
              </a:rPr>
              <a:t>تحديث</a:t>
            </a:r>
            <a:endParaRPr lang="en-US" b="1" dirty="0">
              <a:latin typeface="Times New Roman" pitchFamily="18" charset="0"/>
            </a:endParaRPr>
          </a:p>
        </p:txBody>
      </p:sp>
      <p:sp>
        <p:nvSpPr>
          <p:cNvPr id="45" name="Rectangle 4">
            <a:extLst>
              <a:ext uri="{FF2B5EF4-FFF2-40B4-BE49-F238E27FC236}">
                <a16:creationId xmlns:a16="http://schemas.microsoft.com/office/drawing/2014/main" id="{1EE30E3C-2AE3-CA5B-B798-0690D90D3F23}"/>
              </a:ext>
            </a:extLst>
          </p:cNvPr>
          <p:cNvSpPr>
            <a:spLocks noChangeArrowheads="1"/>
          </p:cNvSpPr>
          <p:nvPr/>
        </p:nvSpPr>
        <p:spPr bwMode="auto">
          <a:xfrm>
            <a:off x="915751" y="914400"/>
            <a:ext cx="3250353" cy="488950"/>
          </a:xfrm>
          <a:prstGeom prst="rect">
            <a:avLst/>
          </a:prstGeom>
          <a:solidFill>
            <a:srgbClr val="FFFFFF"/>
          </a:solidFill>
          <a:ln w="9525">
            <a:solidFill>
              <a:srgbClr val="000000"/>
            </a:solidFill>
            <a:miter lim="800000"/>
            <a:headEnd/>
            <a:tailEnd/>
          </a:ln>
        </p:spPr>
        <p:txBody>
          <a:bodyPr wrap="none" anchor="ctr"/>
          <a:lstStyle/>
          <a:p>
            <a:pPr algn="ctr" rtl="1" eaLnBrk="1" hangingPunct="1"/>
            <a:r>
              <a:rPr lang="ar-SA" b="1" dirty="0">
                <a:solidFill>
                  <a:srgbClr val="000000"/>
                </a:solidFill>
                <a:latin typeface="Trebuchet MS" pitchFamily="34" charset="0"/>
              </a:rPr>
              <a:t>نطاق قاعدة بيانات </a:t>
            </a:r>
            <a:r>
              <a:rPr lang="en-US" b="1" dirty="0">
                <a:solidFill>
                  <a:srgbClr val="000000"/>
                </a:solidFill>
                <a:latin typeface="Trebuchet MS" pitchFamily="34" charset="0"/>
              </a:rPr>
              <a:t> Eurotrace</a:t>
            </a:r>
            <a:endParaRPr lang="en-US" dirty="0">
              <a:solidFill>
                <a:srgbClr val="000000"/>
              </a:solidFill>
              <a:latin typeface="Trebuchet MS" pitchFamily="34" charset="0"/>
            </a:endParaRPr>
          </a:p>
        </p:txBody>
      </p:sp>
    </p:spTree>
    <p:extLst>
      <p:ext uri="{BB962C8B-B14F-4D97-AF65-F5344CB8AC3E}">
        <p14:creationId xmlns:p14="http://schemas.microsoft.com/office/powerpoint/2010/main" val="158999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a:extLst>
              <a:ext uri="{FF2B5EF4-FFF2-40B4-BE49-F238E27FC236}">
                <a16:creationId xmlns:a16="http://schemas.microsoft.com/office/drawing/2014/main" id="{436E875A-F0F8-0C2C-99EC-93FDB89F6B32}"/>
              </a:ext>
            </a:extLst>
          </p:cNvPr>
          <p:cNvGraphicFramePr>
            <a:graphicFrameLocks noGrp="1"/>
          </p:cNvGraphicFramePr>
          <p:nvPr>
            <p:ph idx="1"/>
            <p:extLst>
              <p:ext uri="{D42A27DB-BD31-4B8C-83A1-F6EECF244321}">
                <p14:modId xmlns:p14="http://schemas.microsoft.com/office/powerpoint/2010/main" val="2575787260"/>
              </p:ext>
            </p:extLst>
          </p:nvPr>
        </p:nvGraphicFramePr>
        <p:xfrm>
          <a:off x="281481" y="1252538"/>
          <a:ext cx="11699875" cy="5022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63BCBDFA-9F1A-DEC5-8BA4-66842EA91F1A}"/>
              </a:ext>
            </a:extLst>
          </p:cNvPr>
          <p:cNvSpPr>
            <a:spLocks noGrp="1"/>
          </p:cNvSpPr>
          <p:nvPr>
            <p:ph type="ftr" sz="quarter" idx="11"/>
          </p:nvPr>
        </p:nvSpPr>
        <p:spPr/>
        <p:txBody>
          <a:bodyPr/>
          <a:lstStyle/>
          <a:p>
            <a:r>
              <a:rPr lang="en-US"/>
              <a:t>Internal and External Use</a:t>
            </a:r>
          </a:p>
        </p:txBody>
      </p:sp>
      <p:sp>
        <p:nvSpPr>
          <p:cNvPr id="5" name="Espace réservé du numéro de diapositive 4">
            <a:extLst>
              <a:ext uri="{FF2B5EF4-FFF2-40B4-BE49-F238E27FC236}">
                <a16:creationId xmlns:a16="http://schemas.microsoft.com/office/drawing/2014/main" id="{CA359366-A9CE-ACCB-B7E7-444FBFD2FB1E}"/>
              </a:ext>
            </a:extLst>
          </p:cNvPr>
          <p:cNvSpPr>
            <a:spLocks noGrp="1"/>
          </p:cNvSpPr>
          <p:nvPr>
            <p:ph type="sldNum" sz="quarter" idx="12"/>
          </p:nvPr>
        </p:nvSpPr>
        <p:spPr/>
        <p:txBody>
          <a:bodyPr/>
          <a:lstStyle/>
          <a:p>
            <a:fld id="{FB8443CA-F416-41C4-94B8-C5C4C5A79613}" type="slidenum">
              <a:rPr lang="en-US" smtClean="0"/>
              <a:t>12</a:t>
            </a:fld>
            <a:endParaRPr lang="en-US"/>
          </a:p>
        </p:txBody>
      </p:sp>
      <p:sp>
        <p:nvSpPr>
          <p:cNvPr id="6" name="Rectangle 2">
            <a:extLst>
              <a:ext uri="{FF2B5EF4-FFF2-40B4-BE49-F238E27FC236}">
                <a16:creationId xmlns:a16="http://schemas.microsoft.com/office/drawing/2014/main" id="{C7F39D00-B6DD-5964-7E7B-367C989813D9}"/>
              </a:ext>
            </a:extLst>
          </p:cNvPr>
          <p:cNvSpPr txBox="1">
            <a:spLocks noGrp="1"/>
          </p:cNvSpPr>
          <p:nvPr>
            <p:ph type="title"/>
          </p:nvPr>
        </p:nvSpPr>
        <p:spPr bwMode="auto">
          <a:xfrm>
            <a:off x="258763" y="252413"/>
            <a:ext cx="116998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rtl="1"/>
            <a:r>
              <a:rPr lang="ar-SA" sz="2800" dirty="0">
                <a:solidFill>
                  <a:srgbClr val="5683C6"/>
                </a:solidFill>
                <a:latin typeface="Verdana" pitchFamily="34" charset="0"/>
              </a:rPr>
              <a:t>البرامج المستخدمة</a:t>
            </a:r>
            <a:endParaRPr lang="en-GB" sz="2800" b="1" dirty="0">
              <a:solidFill>
                <a:srgbClr val="5683C6"/>
              </a:solidFill>
              <a:latin typeface="Verdana" pitchFamily="34" charset="0"/>
            </a:endParaRPr>
          </a:p>
        </p:txBody>
      </p:sp>
    </p:spTree>
    <p:extLst>
      <p:ext uri="{BB962C8B-B14F-4D97-AF65-F5344CB8AC3E}">
        <p14:creationId xmlns:p14="http://schemas.microsoft.com/office/powerpoint/2010/main" val="579613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D04DF89-0330-477D-B5CB-6B4222208129}"/>
              </a:ext>
            </a:extLst>
          </p:cNvPr>
          <p:cNvSpPr>
            <a:spLocks noGrp="1"/>
          </p:cNvSpPr>
          <p:nvPr>
            <p:ph type="sldNum" sz="quarter" idx="11"/>
          </p:nvPr>
        </p:nvSpPr>
        <p:spPr/>
        <p:txBody>
          <a:bodyPr/>
          <a:lstStyle/>
          <a:p>
            <a:fld id="{FB8443CA-F416-41C4-94B8-C5C4C5A79613}" type="slidenum">
              <a:rPr lang="en-US" smtClean="0"/>
              <a:t>13</a:t>
            </a:fld>
            <a:endParaRPr lang="en-US"/>
          </a:p>
        </p:txBody>
      </p:sp>
      <p:sp>
        <p:nvSpPr>
          <p:cNvPr id="6" name="Footer Placeholder 5">
            <a:extLst>
              <a:ext uri="{FF2B5EF4-FFF2-40B4-BE49-F238E27FC236}">
                <a16:creationId xmlns:a16="http://schemas.microsoft.com/office/drawing/2014/main" id="{D619FF87-0B16-498D-AE14-51B049F8AA19}"/>
              </a:ext>
            </a:extLst>
          </p:cNvPr>
          <p:cNvSpPr>
            <a:spLocks noGrp="1"/>
          </p:cNvSpPr>
          <p:nvPr>
            <p:ph type="ftr" sz="quarter" idx="10"/>
          </p:nvPr>
        </p:nvSpPr>
        <p:spPr/>
        <p:txBody>
          <a:bodyPr/>
          <a:lstStyle/>
          <a:p>
            <a:r>
              <a:rPr lang="en-US"/>
              <a:t>Internal and External Use</a:t>
            </a:r>
            <a:endParaRPr lang="en-US" dirty="0"/>
          </a:p>
        </p:txBody>
      </p:sp>
      <p:pic>
        <p:nvPicPr>
          <p:cNvPr id="29" name="Espace réservé pour une image  28">
            <a:extLst>
              <a:ext uri="{FF2B5EF4-FFF2-40B4-BE49-F238E27FC236}">
                <a16:creationId xmlns:a16="http://schemas.microsoft.com/office/drawing/2014/main" id="{DE009140-9014-6817-E25A-EF9201677EBA}"/>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24084" b="24084"/>
          <a:stretch>
            <a:fillRect/>
          </a:stretch>
        </p:blipFill>
        <p:spPr>
          <a:xfrm>
            <a:off x="976875" y="584989"/>
            <a:ext cx="11215125" cy="5747549"/>
          </a:xfrm>
        </p:spPr>
      </p:pic>
    </p:spTree>
    <p:extLst>
      <p:ext uri="{BB962C8B-B14F-4D97-AF65-F5344CB8AC3E}">
        <p14:creationId xmlns:p14="http://schemas.microsoft.com/office/powerpoint/2010/main" val="1354867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73BA4B-AF17-4347-838C-59D9398D2FAA}"/>
              </a:ext>
            </a:extLst>
          </p:cNvPr>
          <p:cNvSpPr>
            <a:spLocks noGrp="1"/>
          </p:cNvSpPr>
          <p:nvPr>
            <p:ph type="title"/>
          </p:nvPr>
        </p:nvSpPr>
        <p:spPr/>
        <p:txBody>
          <a:bodyPr/>
          <a:lstStyle/>
          <a:p>
            <a:pPr algn="r" rtl="1"/>
            <a:r>
              <a:rPr lang="ar-SA" dirty="0"/>
              <a:t>تنقية وتدقيق البيانات</a:t>
            </a:r>
            <a:endParaRPr lang="en-US" dirty="0"/>
          </a:p>
        </p:txBody>
      </p:sp>
      <p:sp>
        <p:nvSpPr>
          <p:cNvPr id="4" name="Slide Number Placeholder 3">
            <a:extLst>
              <a:ext uri="{FF2B5EF4-FFF2-40B4-BE49-F238E27FC236}">
                <a16:creationId xmlns:a16="http://schemas.microsoft.com/office/drawing/2014/main" id="{F1FD45A9-63E7-474B-9576-F4F8055EC23B}"/>
              </a:ext>
            </a:extLst>
          </p:cNvPr>
          <p:cNvSpPr>
            <a:spLocks noGrp="1"/>
          </p:cNvSpPr>
          <p:nvPr>
            <p:ph type="sldNum" sz="quarter" idx="11"/>
          </p:nvPr>
        </p:nvSpPr>
        <p:spPr/>
        <p:txBody>
          <a:bodyPr/>
          <a:lstStyle/>
          <a:p>
            <a:fld id="{FB8443CA-F416-41C4-94B8-C5C4C5A79613}" type="slidenum">
              <a:rPr lang="en-US" smtClean="0"/>
              <a:t>14</a:t>
            </a:fld>
            <a:endParaRPr lang="en-US"/>
          </a:p>
        </p:txBody>
      </p:sp>
      <p:sp>
        <p:nvSpPr>
          <p:cNvPr id="5" name="Content Placeholder 4">
            <a:extLst>
              <a:ext uri="{FF2B5EF4-FFF2-40B4-BE49-F238E27FC236}">
                <a16:creationId xmlns:a16="http://schemas.microsoft.com/office/drawing/2014/main" id="{92B6439C-16FD-43BE-94D1-0430280BBA14}"/>
              </a:ext>
            </a:extLst>
          </p:cNvPr>
          <p:cNvSpPr>
            <a:spLocks noGrp="1"/>
          </p:cNvSpPr>
          <p:nvPr>
            <p:ph idx="1"/>
          </p:nvPr>
        </p:nvSpPr>
        <p:spPr>
          <a:xfrm>
            <a:off x="1039349" y="1213143"/>
            <a:ext cx="10757868" cy="4852368"/>
          </a:xfrm>
        </p:spPr>
        <p:txBody>
          <a:bodyPr>
            <a:normAutofit/>
          </a:bodyPr>
          <a:lstStyle/>
          <a:p>
            <a:pPr marL="0" indent="0" algn="r" rtl="1">
              <a:buNone/>
            </a:pPr>
            <a:r>
              <a:rPr lang="ar-SA" sz="3200" dirty="0"/>
              <a:t>عند استلام البيانات يتم فحص ملف أكسل بشكل أولي وخاصة القيم والكميات المتطرفة وكود النظام الموحد </a:t>
            </a:r>
          </a:p>
          <a:p>
            <a:pPr marL="0" indent="0" algn="r" rtl="1">
              <a:buNone/>
            </a:pPr>
            <a:r>
              <a:rPr lang="ar-SA" sz="3200" dirty="0"/>
              <a:t>وبعد إدخال البيانات في برنامج </a:t>
            </a:r>
            <a:r>
              <a:rPr lang="fr-FR" sz="3600" b="1" dirty="0" err="1"/>
              <a:t>Eurotrace</a:t>
            </a:r>
            <a:r>
              <a:rPr lang="fr-FR" sz="3200" dirty="0"/>
              <a:t> </a:t>
            </a:r>
            <a:r>
              <a:rPr lang="ar-SA" sz="3200" dirty="0"/>
              <a:t> يتم استخراج الأخطاء الملاحظة وإرسالها للإدارة العامة للجمارك لتصحيحها</a:t>
            </a:r>
            <a:endParaRPr lang="en-US" sz="3200" dirty="0"/>
          </a:p>
        </p:txBody>
      </p:sp>
      <p:sp>
        <p:nvSpPr>
          <p:cNvPr id="6" name="Footer Placeholder 5">
            <a:extLst>
              <a:ext uri="{FF2B5EF4-FFF2-40B4-BE49-F238E27FC236}">
                <a16:creationId xmlns:a16="http://schemas.microsoft.com/office/drawing/2014/main" id="{7CB38EEB-8345-4CDC-88B8-0D67E98D8499}"/>
              </a:ext>
            </a:extLst>
          </p:cNvPr>
          <p:cNvSpPr>
            <a:spLocks noGrp="1"/>
          </p:cNvSpPr>
          <p:nvPr>
            <p:ph type="ftr" sz="quarter" idx="10"/>
          </p:nvPr>
        </p:nvSpPr>
        <p:spPr/>
        <p:txBody>
          <a:bodyPr/>
          <a:lstStyle/>
          <a:p>
            <a:r>
              <a:rPr lang="en-US"/>
              <a:t>Internal and External Use</a:t>
            </a:r>
            <a:endParaRPr lang="en-US" dirty="0"/>
          </a:p>
        </p:txBody>
      </p:sp>
    </p:spTree>
    <p:extLst>
      <p:ext uri="{BB962C8B-B14F-4D97-AF65-F5344CB8AC3E}">
        <p14:creationId xmlns:p14="http://schemas.microsoft.com/office/powerpoint/2010/main" val="3996296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D15A5F-9EF5-46E0-B2B3-E269004391E2}"/>
              </a:ext>
            </a:extLst>
          </p:cNvPr>
          <p:cNvSpPr>
            <a:spLocks noGrp="1"/>
          </p:cNvSpPr>
          <p:nvPr>
            <p:ph type="title"/>
          </p:nvPr>
        </p:nvSpPr>
        <p:spPr/>
        <p:txBody>
          <a:bodyPr/>
          <a:lstStyle/>
          <a:p>
            <a:pPr algn="r" rtl="1"/>
            <a:r>
              <a:rPr lang="ar-SA" dirty="0"/>
              <a:t>إعلان ونشر البيانات</a:t>
            </a:r>
            <a:endParaRPr lang="en-US" dirty="0"/>
          </a:p>
        </p:txBody>
      </p:sp>
      <p:sp>
        <p:nvSpPr>
          <p:cNvPr id="4" name="Slide Number Placeholder 3">
            <a:extLst>
              <a:ext uri="{FF2B5EF4-FFF2-40B4-BE49-F238E27FC236}">
                <a16:creationId xmlns:a16="http://schemas.microsoft.com/office/drawing/2014/main" id="{A5379F1D-C53E-4C94-A4CB-74948522D20A}"/>
              </a:ext>
            </a:extLst>
          </p:cNvPr>
          <p:cNvSpPr>
            <a:spLocks noGrp="1"/>
          </p:cNvSpPr>
          <p:nvPr>
            <p:ph type="sldNum" sz="quarter" idx="11"/>
          </p:nvPr>
        </p:nvSpPr>
        <p:spPr/>
        <p:txBody>
          <a:bodyPr/>
          <a:lstStyle/>
          <a:p>
            <a:fld id="{FB8443CA-F416-41C4-94B8-C5C4C5A79613}" type="slidenum">
              <a:rPr lang="en-US" smtClean="0"/>
              <a:t>15</a:t>
            </a:fld>
            <a:endParaRPr lang="en-US"/>
          </a:p>
        </p:txBody>
      </p:sp>
      <p:sp>
        <p:nvSpPr>
          <p:cNvPr id="5" name="Content Placeholder 4">
            <a:extLst>
              <a:ext uri="{FF2B5EF4-FFF2-40B4-BE49-F238E27FC236}">
                <a16:creationId xmlns:a16="http://schemas.microsoft.com/office/drawing/2014/main" id="{F48746DB-5F46-4229-B982-F5023B9675A1}"/>
              </a:ext>
            </a:extLst>
          </p:cNvPr>
          <p:cNvSpPr>
            <a:spLocks noGrp="1"/>
          </p:cNvSpPr>
          <p:nvPr>
            <p:ph idx="1"/>
          </p:nvPr>
        </p:nvSpPr>
        <p:spPr>
          <a:xfrm>
            <a:off x="259307" y="1253331"/>
            <a:ext cx="11699129" cy="3063091"/>
          </a:xfrm>
        </p:spPr>
        <p:txBody>
          <a:bodyPr>
            <a:normAutofit/>
          </a:bodyPr>
          <a:lstStyle/>
          <a:p>
            <a:pPr marL="0" indent="0" algn="r" rtl="1">
              <a:buNone/>
            </a:pPr>
            <a:r>
              <a:rPr lang="ar-SA" sz="3600" dirty="0"/>
              <a:t>يتم إعلان مواعيد نشر البيانات والدوريات الفصلية والسنوية مسبقا على موقع الوكالة، حسب جدول زمني يراعي المعايير المطلوبة للزمن والجودة. </a:t>
            </a:r>
          </a:p>
          <a:p>
            <a:pPr marL="0" indent="0" algn="r" rtl="1">
              <a:buNone/>
            </a:pPr>
            <a:r>
              <a:rPr lang="ar-SA" sz="3600" dirty="0"/>
              <a:t>يتم نشر البيانات حسب النظام العام وحسب التصنيف النموذجي للتجارة الدولية   (</a:t>
            </a:r>
            <a:r>
              <a:rPr lang="ar-SA" sz="2800" dirty="0"/>
              <a:t>4</a:t>
            </a:r>
            <a:r>
              <a:rPr lang="en-US" sz="3600" dirty="0"/>
              <a:t>SITC</a:t>
            </a:r>
            <a:r>
              <a:rPr lang="ar-SA" sz="3600" dirty="0"/>
              <a:t>) ولأغراض الحسابات القومية تتوفر البيانات حسب (</a:t>
            </a:r>
            <a:r>
              <a:rPr lang="fr-FR" sz="3600" dirty="0"/>
              <a:t>CPC 2.1</a:t>
            </a:r>
            <a:r>
              <a:rPr lang="ar-SA" sz="3600" dirty="0"/>
              <a:t>)</a:t>
            </a:r>
            <a:r>
              <a:rPr lang="fr-FR" sz="3600" dirty="0"/>
              <a:t>.</a:t>
            </a:r>
            <a:r>
              <a:rPr lang="ar-SA" sz="3600" dirty="0"/>
              <a:t> و (</a:t>
            </a:r>
            <a:r>
              <a:rPr lang="fr-FR" sz="3600" dirty="0"/>
              <a:t>BEC 5</a:t>
            </a:r>
            <a:r>
              <a:rPr lang="ar-SA" sz="3600" dirty="0"/>
              <a:t>)</a:t>
            </a:r>
            <a:endParaRPr lang="en-US" sz="3600" dirty="0"/>
          </a:p>
        </p:txBody>
      </p:sp>
      <p:sp>
        <p:nvSpPr>
          <p:cNvPr id="6" name="Footer Placeholder 5">
            <a:extLst>
              <a:ext uri="{FF2B5EF4-FFF2-40B4-BE49-F238E27FC236}">
                <a16:creationId xmlns:a16="http://schemas.microsoft.com/office/drawing/2014/main" id="{3F6BFD47-B292-4D55-BC8F-C7AF68F1E1CE}"/>
              </a:ext>
            </a:extLst>
          </p:cNvPr>
          <p:cNvSpPr>
            <a:spLocks noGrp="1"/>
          </p:cNvSpPr>
          <p:nvPr>
            <p:ph type="ftr" sz="quarter" idx="10"/>
          </p:nvPr>
        </p:nvSpPr>
        <p:spPr/>
        <p:txBody>
          <a:bodyPr/>
          <a:lstStyle/>
          <a:p>
            <a:r>
              <a:rPr lang="en-US"/>
              <a:t>Internal and External Use</a:t>
            </a:r>
            <a:endParaRPr lang="en-US" dirty="0"/>
          </a:p>
        </p:txBody>
      </p:sp>
    </p:spTree>
    <p:extLst>
      <p:ext uri="{BB962C8B-B14F-4D97-AF65-F5344CB8AC3E}">
        <p14:creationId xmlns:p14="http://schemas.microsoft.com/office/powerpoint/2010/main" val="13152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312A1D8-B975-B782-16FC-EB040E82F872}"/>
              </a:ext>
            </a:extLst>
          </p:cNvPr>
          <p:cNvSpPr>
            <a:spLocks noGrp="1"/>
          </p:cNvSpPr>
          <p:nvPr>
            <p:ph type="title"/>
          </p:nvPr>
        </p:nvSpPr>
        <p:spPr/>
        <p:txBody>
          <a:bodyPr/>
          <a:lstStyle/>
          <a:p>
            <a:pPr algn="r" rtl="1"/>
            <a:r>
              <a:rPr lang="ar-SA" dirty="0"/>
              <a:t>خاتمة – ملخص واستشراف </a:t>
            </a:r>
            <a:endParaRPr lang="en-US" dirty="0"/>
          </a:p>
        </p:txBody>
      </p:sp>
      <p:sp>
        <p:nvSpPr>
          <p:cNvPr id="4" name="Espace réservé du pied de page 3">
            <a:extLst>
              <a:ext uri="{FF2B5EF4-FFF2-40B4-BE49-F238E27FC236}">
                <a16:creationId xmlns:a16="http://schemas.microsoft.com/office/drawing/2014/main" id="{D7073258-B254-A5EA-0C44-D6F3D1CE50EC}"/>
              </a:ext>
            </a:extLst>
          </p:cNvPr>
          <p:cNvSpPr>
            <a:spLocks noGrp="1"/>
          </p:cNvSpPr>
          <p:nvPr>
            <p:ph type="ftr" sz="quarter" idx="10"/>
          </p:nvPr>
        </p:nvSpPr>
        <p:spPr/>
        <p:txBody>
          <a:bodyPr/>
          <a:lstStyle/>
          <a:p>
            <a:r>
              <a:rPr lang="en-US"/>
              <a:t>Internal and External Use</a:t>
            </a:r>
            <a:endParaRPr lang="en-US" dirty="0"/>
          </a:p>
        </p:txBody>
      </p:sp>
      <p:sp>
        <p:nvSpPr>
          <p:cNvPr id="5" name="Espace réservé du numéro de diapositive 4">
            <a:extLst>
              <a:ext uri="{FF2B5EF4-FFF2-40B4-BE49-F238E27FC236}">
                <a16:creationId xmlns:a16="http://schemas.microsoft.com/office/drawing/2014/main" id="{E6FDB6FB-3C4F-9CFC-910C-51167D7C4DD7}"/>
              </a:ext>
            </a:extLst>
          </p:cNvPr>
          <p:cNvSpPr>
            <a:spLocks noGrp="1"/>
          </p:cNvSpPr>
          <p:nvPr>
            <p:ph type="sldNum" sz="quarter" idx="11"/>
          </p:nvPr>
        </p:nvSpPr>
        <p:spPr/>
        <p:txBody>
          <a:bodyPr/>
          <a:lstStyle/>
          <a:p>
            <a:fld id="{FB8443CA-F416-41C4-94B8-C5C4C5A79613}" type="slidenum">
              <a:rPr lang="en-US" smtClean="0"/>
              <a:t>16</a:t>
            </a:fld>
            <a:endParaRPr lang="en-US"/>
          </a:p>
        </p:txBody>
      </p:sp>
      <p:sp>
        <p:nvSpPr>
          <p:cNvPr id="6" name="Espace réservé du contenu 5">
            <a:extLst>
              <a:ext uri="{FF2B5EF4-FFF2-40B4-BE49-F238E27FC236}">
                <a16:creationId xmlns:a16="http://schemas.microsoft.com/office/drawing/2014/main" id="{794D2FAE-EF29-F070-F931-4AFC89BA21EA}"/>
              </a:ext>
            </a:extLst>
          </p:cNvPr>
          <p:cNvSpPr>
            <a:spLocks noGrp="1"/>
          </p:cNvSpPr>
          <p:nvPr>
            <p:ph idx="1"/>
          </p:nvPr>
        </p:nvSpPr>
        <p:spPr>
          <a:xfrm>
            <a:off x="259307" y="1253331"/>
            <a:ext cx="11699129" cy="4556801"/>
          </a:xfrm>
        </p:spPr>
        <p:txBody>
          <a:bodyPr>
            <a:normAutofit lnSpcReduction="10000"/>
          </a:bodyPr>
          <a:lstStyle/>
          <a:p>
            <a:pPr marL="0" indent="0" algn="r" rtl="1">
              <a:buNone/>
            </a:pPr>
            <a:r>
              <a:rPr lang="ar-SA" sz="3500" dirty="0"/>
              <a:t>مراعاة لجودة وتوفر ودقة البيانات، تعمل الوكالة على تطبيق التوصيات الدولية ذات الصلة واستخدام آخر التصنيفات والوسائل والبرامج المعينة.</a:t>
            </a:r>
          </a:p>
          <a:p>
            <a:pPr marL="0" indent="0" algn="r" rtl="1">
              <a:buNone/>
            </a:pPr>
            <a:r>
              <a:rPr lang="ar-SA" sz="3500" dirty="0"/>
              <a:t>وفي إطار تحسين جودة البيانات تقوم الوكالة بالآتي :</a:t>
            </a:r>
          </a:p>
          <a:p>
            <a:pPr marL="0" indent="0" algn="r" rtl="1">
              <a:buNone/>
            </a:pPr>
            <a:r>
              <a:rPr lang="ar-SA" sz="3500" dirty="0"/>
              <a:t>احتساب </a:t>
            </a:r>
            <a:r>
              <a:rPr lang="ar-SA" sz="3500" b="1" dirty="0"/>
              <a:t>الرقم القياسي لقيم الوحدة </a:t>
            </a:r>
            <a:r>
              <a:rPr lang="ar-SA" sz="3500" dirty="0"/>
              <a:t>، لم ينشر بعد</a:t>
            </a:r>
          </a:p>
          <a:p>
            <a:pPr marL="0" indent="0" algn="r" rtl="1">
              <a:buNone/>
            </a:pPr>
            <a:r>
              <a:rPr lang="ar-SA" sz="3500" dirty="0"/>
              <a:t>العمل على ربط سجل الشركات بالتجارة الخارجية باستخدام </a:t>
            </a:r>
            <a:r>
              <a:rPr lang="ar-SA" sz="3500" b="1" dirty="0"/>
              <a:t>الرمز التعريفي للشركات </a:t>
            </a:r>
            <a:r>
              <a:rPr lang="ar-SA" sz="3500" dirty="0"/>
              <a:t>مع تحيين سجل الشركات الذي سيكون من خلال </a:t>
            </a:r>
            <a:r>
              <a:rPr lang="ar-SA" sz="3500" b="1" dirty="0"/>
              <a:t>تعداد عام للشركات</a:t>
            </a:r>
            <a:r>
              <a:rPr lang="ar-SA" sz="3500" dirty="0"/>
              <a:t>.</a:t>
            </a:r>
          </a:p>
          <a:p>
            <a:pPr marL="0" indent="0" algn="r" rtl="1">
              <a:buNone/>
            </a:pPr>
            <a:r>
              <a:rPr lang="ar-SA" sz="3500" dirty="0"/>
              <a:t>استخراج ونشر جميع المؤشرات المرتبطة بالتجارة الخارجية حسب أولويات البلد، </a:t>
            </a:r>
            <a:r>
              <a:rPr lang="ar-SA" sz="3500" dirty="0" err="1"/>
              <a:t>يكعف</a:t>
            </a:r>
            <a:r>
              <a:rPr lang="ar-SA" sz="3500" dirty="0"/>
              <a:t> الفريق الفني عليها.</a:t>
            </a:r>
            <a:endParaRPr lang="fr-FR" sz="3500" dirty="0"/>
          </a:p>
          <a:p>
            <a:pPr marL="0" indent="0" algn="r" rtl="1">
              <a:buNone/>
            </a:pPr>
            <a:r>
              <a:rPr lang="ar-SA" sz="2400" dirty="0"/>
              <a:t> </a:t>
            </a:r>
          </a:p>
          <a:p>
            <a:pPr marL="0" indent="0" algn="r" rtl="1">
              <a:buNone/>
            </a:pPr>
            <a:endParaRPr lang="en-US" dirty="0"/>
          </a:p>
        </p:txBody>
      </p:sp>
    </p:spTree>
    <p:extLst>
      <p:ext uri="{BB962C8B-B14F-4D97-AF65-F5344CB8AC3E}">
        <p14:creationId xmlns:p14="http://schemas.microsoft.com/office/powerpoint/2010/main" val="912995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D9FC6-3905-4762-9F5B-A79791598DE5}"/>
              </a:ext>
            </a:extLst>
          </p:cNvPr>
          <p:cNvSpPr>
            <a:spLocks noGrp="1"/>
          </p:cNvSpPr>
          <p:nvPr>
            <p:ph type="title"/>
          </p:nvPr>
        </p:nvSpPr>
        <p:spPr>
          <a:xfrm>
            <a:off x="3239571" y="2603959"/>
            <a:ext cx="5712857" cy="2332834"/>
          </a:xfrm>
        </p:spPr>
        <p:txBody>
          <a:bodyPr>
            <a:noAutofit/>
          </a:bodyPr>
          <a:lstStyle/>
          <a:p>
            <a:pPr algn="ctr"/>
            <a:r>
              <a:rPr lang="ar-SA" sz="8800" dirty="0">
                <a:solidFill>
                  <a:schemeClr val="bg1"/>
                </a:solidFill>
              </a:rPr>
              <a:t>شكرا جزيلا لكم</a:t>
            </a:r>
            <a:endParaRPr lang="en-US" sz="8800" dirty="0">
              <a:solidFill>
                <a:schemeClr val="bg1"/>
              </a:solidFill>
            </a:endParaRPr>
          </a:p>
        </p:txBody>
      </p:sp>
      <p:sp>
        <p:nvSpPr>
          <p:cNvPr id="3" name="TextBox 2">
            <a:extLst>
              <a:ext uri="{FF2B5EF4-FFF2-40B4-BE49-F238E27FC236}">
                <a16:creationId xmlns:a16="http://schemas.microsoft.com/office/drawing/2014/main" id="{0998717C-12D9-4305-A4FB-07E1A09F162F}"/>
              </a:ext>
            </a:extLst>
          </p:cNvPr>
          <p:cNvSpPr txBox="1"/>
          <p:nvPr/>
        </p:nvSpPr>
        <p:spPr>
          <a:xfrm>
            <a:off x="3047999" y="4100822"/>
            <a:ext cx="6096000" cy="369332"/>
          </a:xfrm>
          <a:prstGeom prst="rect">
            <a:avLst/>
          </a:prstGeom>
          <a:noFill/>
        </p:spPr>
        <p:txBody>
          <a:bodyPr wrap="square">
            <a:spAutoFit/>
          </a:bodyPr>
          <a:lstStyle/>
          <a:p>
            <a:pPr algn="ctr"/>
            <a:r>
              <a:rPr lang="en-US" dirty="0">
                <a:solidFill>
                  <a:schemeClr val="bg1"/>
                </a:solidFill>
              </a:rPr>
              <a:t>https://ansade.skvlogs.com/#</a:t>
            </a:r>
          </a:p>
        </p:txBody>
      </p:sp>
    </p:spTree>
    <p:extLst>
      <p:ext uri="{BB962C8B-B14F-4D97-AF65-F5344CB8AC3E}">
        <p14:creationId xmlns:p14="http://schemas.microsoft.com/office/powerpoint/2010/main" val="162117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834EA50-D627-4A52-A41C-FD719C04BE2D}"/>
              </a:ext>
            </a:extLst>
          </p:cNvPr>
          <p:cNvSpPr>
            <a:spLocks noGrp="1"/>
          </p:cNvSpPr>
          <p:nvPr>
            <p:ph type="pic" sz="quarter" idx="12"/>
          </p:nvPr>
        </p:nvSpPr>
        <p:spPr/>
      </p:sp>
      <p:sp>
        <p:nvSpPr>
          <p:cNvPr id="3" name="Title 2">
            <a:extLst>
              <a:ext uri="{FF2B5EF4-FFF2-40B4-BE49-F238E27FC236}">
                <a16:creationId xmlns:a16="http://schemas.microsoft.com/office/drawing/2014/main" id="{54FD5D00-EC2F-4492-925E-0DED0AB3E971}"/>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4E63470F-C1FD-4F1F-BE1D-B675E6E34FB1}"/>
              </a:ext>
            </a:extLst>
          </p:cNvPr>
          <p:cNvSpPr>
            <a:spLocks noGrp="1"/>
          </p:cNvSpPr>
          <p:nvPr>
            <p:ph type="sldNum" sz="quarter" idx="11"/>
          </p:nvPr>
        </p:nvSpPr>
        <p:spPr/>
        <p:txBody>
          <a:bodyPr/>
          <a:lstStyle/>
          <a:p>
            <a:fld id="{FB8443CA-F416-41C4-94B8-C5C4C5A79613}" type="slidenum">
              <a:rPr lang="en-US" smtClean="0"/>
              <a:t>18</a:t>
            </a:fld>
            <a:endParaRPr lang="en-US"/>
          </a:p>
        </p:txBody>
      </p:sp>
      <p:sp>
        <p:nvSpPr>
          <p:cNvPr id="5" name="Content Placeholder 4">
            <a:extLst>
              <a:ext uri="{FF2B5EF4-FFF2-40B4-BE49-F238E27FC236}">
                <a16:creationId xmlns:a16="http://schemas.microsoft.com/office/drawing/2014/main" id="{07FC8C3F-D466-4F88-9F23-9BA387DCCE32}"/>
              </a:ext>
            </a:extLst>
          </p:cNvPr>
          <p:cNvSpPr>
            <a:spLocks noGrp="1"/>
          </p:cNvSpPr>
          <p:nvPr>
            <p:ph idx="1"/>
          </p:nvPr>
        </p:nvSpPr>
        <p:spPr/>
        <p:txBody>
          <a:bodyPr/>
          <a:lstStyle/>
          <a:p>
            <a:endParaRPr lang="en-US"/>
          </a:p>
        </p:txBody>
      </p:sp>
      <p:sp>
        <p:nvSpPr>
          <p:cNvPr id="6" name="Footer Placeholder 5">
            <a:extLst>
              <a:ext uri="{FF2B5EF4-FFF2-40B4-BE49-F238E27FC236}">
                <a16:creationId xmlns:a16="http://schemas.microsoft.com/office/drawing/2014/main" id="{4F1AF541-A59A-4616-85A0-716997169D84}"/>
              </a:ext>
            </a:extLst>
          </p:cNvPr>
          <p:cNvSpPr>
            <a:spLocks noGrp="1"/>
          </p:cNvSpPr>
          <p:nvPr>
            <p:ph type="ftr" sz="quarter" idx="10"/>
          </p:nvPr>
        </p:nvSpPr>
        <p:spPr/>
        <p:txBody>
          <a:bodyPr/>
          <a:lstStyle/>
          <a:p>
            <a:r>
              <a:rPr lang="en-US"/>
              <a:t>Internal and External Use</a:t>
            </a:r>
            <a:endParaRPr lang="en-US" dirty="0"/>
          </a:p>
        </p:txBody>
      </p:sp>
    </p:spTree>
    <p:extLst>
      <p:ext uri="{BB962C8B-B14F-4D97-AF65-F5344CB8AC3E}">
        <p14:creationId xmlns:p14="http://schemas.microsoft.com/office/powerpoint/2010/main" val="3632286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F1CED-9556-42B7-8FBE-D4A09DF64C8D}"/>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F35F43C4-9BEC-4FF0-8437-EDC6967BF927}"/>
              </a:ext>
            </a:extLst>
          </p:cNvPr>
          <p:cNvSpPr>
            <a:spLocks noGrp="1"/>
          </p:cNvSpPr>
          <p:nvPr>
            <p:ph type="sldNum" sz="quarter" idx="11"/>
          </p:nvPr>
        </p:nvSpPr>
        <p:spPr/>
        <p:txBody>
          <a:bodyPr/>
          <a:lstStyle/>
          <a:p>
            <a:fld id="{FB8443CA-F416-41C4-94B8-C5C4C5A79613}" type="slidenum">
              <a:rPr lang="en-US" smtClean="0"/>
              <a:t>19</a:t>
            </a:fld>
            <a:endParaRPr lang="en-US"/>
          </a:p>
        </p:txBody>
      </p:sp>
      <p:sp>
        <p:nvSpPr>
          <p:cNvPr id="4" name="Picture Placeholder 3">
            <a:extLst>
              <a:ext uri="{FF2B5EF4-FFF2-40B4-BE49-F238E27FC236}">
                <a16:creationId xmlns:a16="http://schemas.microsoft.com/office/drawing/2014/main" id="{F4FCB422-5CC0-4903-981C-A0DD4B02D583}"/>
              </a:ext>
            </a:extLst>
          </p:cNvPr>
          <p:cNvSpPr>
            <a:spLocks noGrp="1"/>
          </p:cNvSpPr>
          <p:nvPr>
            <p:ph type="pic" sz="quarter" idx="12"/>
          </p:nvPr>
        </p:nvSpPr>
        <p:spPr/>
      </p:sp>
      <p:sp>
        <p:nvSpPr>
          <p:cNvPr id="5" name="Text Placeholder 4">
            <a:extLst>
              <a:ext uri="{FF2B5EF4-FFF2-40B4-BE49-F238E27FC236}">
                <a16:creationId xmlns:a16="http://schemas.microsoft.com/office/drawing/2014/main" id="{FE5DD9A5-CB16-4475-80FB-DBC31559DFFB}"/>
              </a:ext>
            </a:extLst>
          </p:cNvPr>
          <p:cNvSpPr>
            <a:spLocks noGrp="1"/>
          </p:cNvSpPr>
          <p:nvPr>
            <p:ph type="body" sz="quarter" idx="13"/>
          </p:nvPr>
        </p:nvSpPr>
        <p:spPr/>
        <p:txBody>
          <a:bodyPr>
            <a:normAutofit fontScale="92500" lnSpcReduction="20000"/>
          </a:bodyPr>
          <a:lstStyle/>
          <a:p>
            <a:endParaRPr lang="en-US"/>
          </a:p>
        </p:txBody>
      </p:sp>
      <p:sp>
        <p:nvSpPr>
          <p:cNvPr id="6" name="Text Placeholder 5">
            <a:extLst>
              <a:ext uri="{FF2B5EF4-FFF2-40B4-BE49-F238E27FC236}">
                <a16:creationId xmlns:a16="http://schemas.microsoft.com/office/drawing/2014/main" id="{30A4A22D-C1E0-4884-AF88-C971EF544E32}"/>
              </a:ext>
            </a:extLst>
          </p:cNvPr>
          <p:cNvSpPr>
            <a:spLocks noGrp="1"/>
          </p:cNvSpPr>
          <p:nvPr>
            <p:ph type="body" sz="quarter" idx="14"/>
          </p:nvPr>
        </p:nvSpPr>
        <p:spPr/>
        <p:txBody>
          <a:bodyPr/>
          <a:lstStyle/>
          <a:p>
            <a:endParaRPr lang="en-US"/>
          </a:p>
        </p:txBody>
      </p:sp>
      <p:sp>
        <p:nvSpPr>
          <p:cNvPr id="7" name="Picture Placeholder 6">
            <a:extLst>
              <a:ext uri="{FF2B5EF4-FFF2-40B4-BE49-F238E27FC236}">
                <a16:creationId xmlns:a16="http://schemas.microsoft.com/office/drawing/2014/main" id="{21ADE893-022A-44A5-9515-68B889F71983}"/>
              </a:ext>
            </a:extLst>
          </p:cNvPr>
          <p:cNvSpPr>
            <a:spLocks noGrp="1"/>
          </p:cNvSpPr>
          <p:nvPr>
            <p:ph type="pic" sz="quarter" idx="15"/>
          </p:nvPr>
        </p:nvSpPr>
        <p:spPr/>
      </p:sp>
      <p:sp>
        <p:nvSpPr>
          <p:cNvPr id="8" name="Text Placeholder 7">
            <a:extLst>
              <a:ext uri="{FF2B5EF4-FFF2-40B4-BE49-F238E27FC236}">
                <a16:creationId xmlns:a16="http://schemas.microsoft.com/office/drawing/2014/main" id="{9150F775-A73E-4D48-82F7-7A3DD07D63F1}"/>
              </a:ext>
            </a:extLst>
          </p:cNvPr>
          <p:cNvSpPr>
            <a:spLocks noGrp="1"/>
          </p:cNvSpPr>
          <p:nvPr>
            <p:ph type="body" sz="quarter" idx="16"/>
          </p:nvPr>
        </p:nvSpPr>
        <p:spPr/>
        <p:txBody>
          <a:bodyPr>
            <a:normAutofit fontScale="92500" lnSpcReduction="20000"/>
          </a:bodyPr>
          <a:lstStyle/>
          <a:p>
            <a:endParaRPr lang="en-US"/>
          </a:p>
        </p:txBody>
      </p:sp>
      <p:sp>
        <p:nvSpPr>
          <p:cNvPr id="9" name="Text Placeholder 8">
            <a:extLst>
              <a:ext uri="{FF2B5EF4-FFF2-40B4-BE49-F238E27FC236}">
                <a16:creationId xmlns:a16="http://schemas.microsoft.com/office/drawing/2014/main" id="{94ACABA4-BACC-483F-B07C-BEA75F6C83D1}"/>
              </a:ext>
            </a:extLst>
          </p:cNvPr>
          <p:cNvSpPr>
            <a:spLocks noGrp="1"/>
          </p:cNvSpPr>
          <p:nvPr>
            <p:ph type="body" sz="quarter" idx="17"/>
          </p:nvPr>
        </p:nvSpPr>
        <p:spPr/>
        <p:txBody>
          <a:bodyPr/>
          <a:lstStyle/>
          <a:p>
            <a:endParaRPr lang="en-US"/>
          </a:p>
        </p:txBody>
      </p:sp>
      <p:sp>
        <p:nvSpPr>
          <p:cNvPr id="10" name="Picture Placeholder 9">
            <a:extLst>
              <a:ext uri="{FF2B5EF4-FFF2-40B4-BE49-F238E27FC236}">
                <a16:creationId xmlns:a16="http://schemas.microsoft.com/office/drawing/2014/main" id="{F5D5F47C-A5A6-4044-A75E-2109F53A4F90}"/>
              </a:ext>
            </a:extLst>
          </p:cNvPr>
          <p:cNvSpPr>
            <a:spLocks noGrp="1"/>
          </p:cNvSpPr>
          <p:nvPr>
            <p:ph type="pic" sz="quarter" idx="18"/>
          </p:nvPr>
        </p:nvSpPr>
        <p:spPr/>
      </p:sp>
      <p:sp>
        <p:nvSpPr>
          <p:cNvPr id="11" name="Text Placeholder 10">
            <a:extLst>
              <a:ext uri="{FF2B5EF4-FFF2-40B4-BE49-F238E27FC236}">
                <a16:creationId xmlns:a16="http://schemas.microsoft.com/office/drawing/2014/main" id="{7141913D-4714-4C02-9B3A-AA41C9702A08}"/>
              </a:ext>
            </a:extLst>
          </p:cNvPr>
          <p:cNvSpPr>
            <a:spLocks noGrp="1"/>
          </p:cNvSpPr>
          <p:nvPr>
            <p:ph type="body" sz="quarter" idx="19"/>
          </p:nvPr>
        </p:nvSpPr>
        <p:spPr/>
        <p:txBody>
          <a:bodyPr>
            <a:normAutofit fontScale="92500" lnSpcReduction="20000"/>
          </a:bodyPr>
          <a:lstStyle/>
          <a:p>
            <a:endParaRPr lang="en-US"/>
          </a:p>
        </p:txBody>
      </p:sp>
      <p:sp>
        <p:nvSpPr>
          <p:cNvPr id="12" name="Text Placeholder 11">
            <a:extLst>
              <a:ext uri="{FF2B5EF4-FFF2-40B4-BE49-F238E27FC236}">
                <a16:creationId xmlns:a16="http://schemas.microsoft.com/office/drawing/2014/main" id="{E1161CEF-6077-4C38-A0EE-9FA4CB675D98}"/>
              </a:ext>
            </a:extLst>
          </p:cNvPr>
          <p:cNvSpPr>
            <a:spLocks noGrp="1"/>
          </p:cNvSpPr>
          <p:nvPr>
            <p:ph type="body" sz="quarter" idx="20"/>
          </p:nvPr>
        </p:nvSpPr>
        <p:spPr/>
        <p:txBody>
          <a:bodyPr/>
          <a:lstStyle/>
          <a:p>
            <a:endParaRPr lang="en-US"/>
          </a:p>
        </p:txBody>
      </p:sp>
      <p:sp>
        <p:nvSpPr>
          <p:cNvPr id="13" name="Footer Placeholder 12">
            <a:extLst>
              <a:ext uri="{FF2B5EF4-FFF2-40B4-BE49-F238E27FC236}">
                <a16:creationId xmlns:a16="http://schemas.microsoft.com/office/drawing/2014/main" id="{FC93E1CB-364B-4DCC-91BE-D1933F85BC0F}"/>
              </a:ext>
            </a:extLst>
          </p:cNvPr>
          <p:cNvSpPr>
            <a:spLocks noGrp="1"/>
          </p:cNvSpPr>
          <p:nvPr>
            <p:ph type="ftr" sz="quarter" idx="10"/>
          </p:nvPr>
        </p:nvSpPr>
        <p:spPr/>
        <p:txBody>
          <a:bodyPr/>
          <a:lstStyle/>
          <a:p>
            <a:r>
              <a:rPr lang="en-US"/>
              <a:t>Internal and External Use</a:t>
            </a:r>
            <a:endParaRPr lang="en-US" dirty="0"/>
          </a:p>
        </p:txBody>
      </p:sp>
    </p:spTree>
    <p:extLst>
      <p:ext uri="{BB962C8B-B14F-4D97-AF65-F5344CB8AC3E}">
        <p14:creationId xmlns:p14="http://schemas.microsoft.com/office/powerpoint/2010/main" val="414284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9D987-8C4F-4B93-B246-135F14AD3A48}"/>
              </a:ext>
            </a:extLst>
          </p:cNvPr>
          <p:cNvSpPr>
            <a:spLocks noGrp="1"/>
          </p:cNvSpPr>
          <p:nvPr>
            <p:ph type="title"/>
          </p:nvPr>
        </p:nvSpPr>
        <p:spPr/>
        <p:txBody>
          <a:bodyPr/>
          <a:lstStyle/>
          <a:p>
            <a:pPr algn="ctr"/>
            <a:r>
              <a:rPr lang="ar-SA" dirty="0"/>
              <a:t>محتوى العرض</a:t>
            </a:r>
            <a:endParaRPr lang="en-US" dirty="0"/>
          </a:p>
        </p:txBody>
      </p:sp>
      <p:sp>
        <p:nvSpPr>
          <p:cNvPr id="3" name="Content Placeholder 2">
            <a:extLst>
              <a:ext uri="{FF2B5EF4-FFF2-40B4-BE49-F238E27FC236}">
                <a16:creationId xmlns:a16="http://schemas.microsoft.com/office/drawing/2014/main" id="{51F8E966-5E6C-42C7-B1AD-54FEAD3A2C9E}"/>
              </a:ext>
            </a:extLst>
          </p:cNvPr>
          <p:cNvSpPr>
            <a:spLocks noGrp="1"/>
          </p:cNvSpPr>
          <p:nvPr>
            <p:ph idx="1"/>
          </p:nvPr>
        </p:nvSpPr>
        <p:spPr/>
        <p:txBody>
          <a:bodyPr/>
          <a:lstStyle/>
          <a:p>
            <a:pPr algn="r" rtl="1">
              <a:buFont typeface="Wingdings" panose="05000000000000000000" pitchFamily="2" charset="2"/>
              <a:buChar char="§"/>
            </a:pPr>
            <a:r>
              <a:rPr lang="ar-SA" sz="3200" dirty="0"/>
              <a:t>توطئة</a:t>
            </a:r>
          </a:p>
          <a:p>
            <a:pPr algn="r" rtl="1">
              <a:buFont typeface="Wingdings" panose="05000000000000000000" pitchFamily="2" charset="2"/>
              <a:buChar char="§"/>
            </a:pPr>
            <a:r>
              <a:rPr lang="ar-SA" sz="3200" dirty="0"/>
              <a:t>مهام الوكالة الوطنية للإحصاء والتحليل الديموغرافي والاقتصادي</a:t>
            </a:r>
          </a:p>
          <a:p>
            <a:pPr algn="r" rtl="1">
              <a:buFont typeface="Wingdings" panose="05000000000000000000" pitchFamily="2" charset="2"/>
              <a:buChar char="§"/>
            </a:pPr>
            <a:r>
              <a:rPr lang="ar-SA" sz="3200" dirty="0"/>
              <a:t>مصادر البيانات</a:t>
            </a:r>
          </a:p>
          <a:p>
            <a:pPr algn="r" rtl="1">
              <a:buFont typeface="Wingdings" panose="05000000000000000000" pitchFamily="2" charset="2"/>
              <a:buChar char="§"/>
            </a:pPr>
            <a:r>
              <a:rPr lang="ar-SA" sz="3200" dirty="0"/>
              <a:t>كيفية وفترة جمع البيانات</a:t>
            </a:r>
          </a:p>
          <a:p>
            <a:pPr algn="r" rtl="1">
              <a:buFont typeface="Wingdings" panose="05000000000000000000" pitchFamily="2" charset="2"/>
              <a:buChar char="§"/>
            </a:pPr>
            <a:r>
              <a:rPr lang="ar-SA" sz="3200" dirty="0"/>
              <a:t>قاعدة البيانات والبرامج المستخدمة </a:t>
            </a:r>
          </a:p>
          <a:p>
            <a:pPr algn="r" rtl="1">
              <a:buFont typeface="Wingdings" panose="05000000000000000000" pitchFamily="2" charset="2"/>
              <a:buChar char="§"/>
            </a:pPr>
            <a:r>
              <a:rPr lang="ar-SA" sz="3200" dirty="0"/>
              <a:t>تنقية وتدقيق البيانات</a:t>
            </a:r>
          </a:p>
          <a:p>
            <a:pPr algn="r" rtl="1">
              <a:buFont typeface="Wingdings" panose="05000000000000000000" pitchFamily="2" charset="2"/>
              <a:buChar char="§"/>
            </a:pPr>
            <a:r>
              <a:rPr lang="ar-SA" sz="3200" dirty="0"/>
              <a:t>إعلان ونشر البيانات</a:t>
            </a:r>
          </a:p>
          <a:p>
            <a:pPr algn="r" rtl="1">
              <a:buFont typeface="Wingdings" panose="05000000000000000000" pitchFamily="2" charset="2"/>
              <a:buChar char="§"/>
            </a:pPr>
            <a:r>
              <a:rPr lang="ar-SA" sz="3200" dirty="0"/>
              <a:t>خاتمة – ملخص واستشراف</a:t>
            </a:r>
            <a:endParaRPr lang="ar-SA" dirty="0"/>
          </a:p>
          <a:p>
            <a:pPr algn="r" rtl="1">
              <a:buFont typeface="Wingdings" panose="05000000000000000000" pitchFamily="2" charset="2"/>
              <a:buChar char="§"/>
            </a:pPr>
            <a:endParaRPr lang="ar-SA" dirty="0"/>
          </a:p>
          <a:p>
            <a:pPr algn="r" rtl="1">
              <a:buFont typeface="Wingdings" panose="05000000000000000000" pitchFamily="2" charset="2"/>
              <a:buChar char="§"/>
            </a:pPr>
            <a:endParaRPr lang="en-US" dirty="0"/>
          </a:p>
        </p:txBody>
      </p:sp>
      <p:sp>
        <p:nvSpPr>
          <p:cNvPr id="4" name="Slide Number Placeholder 3">
            <a:extLst>
              <a:ext uri="{FF2B5EF4-FFF2-40B4-BE49-F238E27FC236}">
                <a16:creationId xmlns:a16="http://schemas.microsoft.com/office/drawing/2014/main" id="{945DBDF1-63D9-40EB-996B-F06AFC09E8EA}"/>
              </a:ext>
            </a:extLst>
          </p:cNvPr>
          <p:cNvSpPr>
            <a:spLocks noGrp="1"/>
          </p:cNvSpPr>
          <p:nvPr>
            <p:ph type="sldNum" sz="quarter" idx="12"/>
          </p:nvPr>
        </p:nvSpPr>
        <p:spPr/>
        <p:txBody>
          <a:bodyPr/>
          <a:lstStyle/>
          <a:p>
            <a:fld id="{FB8443CA-F416-41C4-94B8-C5C4C5A79613}" type="slidenum">
              <a:rPr lang="en-US" smtClean="0"/>
              <a:t>2</a:t>
            </a:fld>
            <a:endParaRPr lang="en-US"/>
          </a:p>
        </p:txBody>
      </p:sp>
      <p:sp>
        <p:nvSpPr>
          <p:cNvPr id="5" name="Footer Placeholder 4">
            <a:extLst>
              <a:ext uri="{FF2B5EF4-FFF2-40B4-BE49-F238E27FC236}">
                <a16:creationId xmlns:a16="http://schemas.microsoft.com/office/drawing/2014/main" id="{90120F88-0850-4776-B9CA-3D4471E14FB9}"/>
              </a:ext>
            </a:extLst>
          </p:cNvPr>
          <p:cNvSpPr>
            <a:spLocks noGrp="1"/>
          </p:cNvSpPr>
          <p:nvPr>
            <p:ph type="ftr" sz="quarter" idx="11"/>
          </p:nvPr>
        </p:nvSpPr>
        <p:spPr/>
        <p:txBody>
          <a:bodyPr/>
          <a:lstStyle/>
          <a:p>
            <a:r>
              <a:rPr lang="en-US" dirty="0"/>
              <a:t>Internal and External Use</a:t>
            </a:r>
          </a:p>
        </p:txBody>
      </p:sp>
    </p:spTree>
    <p:extLst>
      <p:ext uri="{BB962C8B-B14F-4D97-AF65-F5344CB8AC3E}">
        <p14:creationId xmlns:p14="http://schemas.microsoft.com/office/powerpoint/2010/main" val="816625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AC982-F9E1-4623-8A32-A00A2768ECAF}"/>
              </a:ext>
            </a:extLst>
          </p:cNvPr>
          <p:cNvSpPr>
            <a:spLocks noGrp="1"/>
          </p:cNvSpPr>
          <p:nvPr>
            <p:ph type="title"/>
          </p:nvPr>
        </p:nvSpPr>
        <p:spPr>
          <a:xfrm>
            <a:off x="6575124" y="183940"/>
            <a:ext cx="5341220" cy="853185"/>
          </a:xfrm>
        </p:spPr>
        <p:txBody>
          <a:bodyPr/>
          <a:lstStyle/>
          <a:p>
            <a:pPr algn="r" rtl="1"/>
            <a:r>
              <a:rPr lang="ar-SA" dirty="0"/>
              <a:t>توطئة</a:t>
            </a:r>
            <a:endParaRPr lang="en-US" dirty="0"/>
          </a:p>
        </p:txBody>
      </p:sp>
      <p:sp>
        <p:nvSpPr>
          <p:cNvPr id="3" name="Slide Number Placeholder 2">
            <a:extLst>
              <a:ext uri="{FF2B5EF4-FFF2-40B4-BE49-F238E27FC236}">
                <a16:creationId xmlns:a16="http://schemas.microsoft.com/office/drawing/2014/main" id="{A9DA5352-04AF-4017-BBFB-2761FE9252DA}"/>
              </a:ext>
            </a:extLst>
          </p:cNvPr>
          <p:cNvSpPr>
            <a:spLocks noGrp="1"/>
          </p:cNvSpPr>
          <p:nvPr>
            <p:ph type="sldNum" sz="quarter" idx="11"/>
          </p:nvPr>
        </p:nvSpPr>
        <p:spPr/>
        <p:txBody>
          <a:bodyPr/>
          <a:lstStyle/>
          <a:p>
            <a:fld id="{FB8443CA-F416-41C4-94B8-C5C4C5A79613}" type="slidenum">
              <a:rPr lang="en-US" smtClean="0"/>
              <a:t>3</a:t>
            </a:fld>
            <a:endParaRPr lang="en-US"/>
          </a:p>
        </p:txBody>
      </p:sp>
      <p:sp>
        <p:nvSpPr>
          <p:cNvPr id="4" name="Content Placeholder 3">
            <a:extLst>
              <a:ext uri="{FF2B5EF4-FFF2-40B4-BE49-F238E27FC236}">
                <a16:creationId xmlns:a16="http://schemas.microsoft.com/office/drawing/2014/main" id="{0B569697-4490-4C16-83CD-697B051D69A6}"/>
              </a:ext>
            </a:extLst>
          </p:cNvPr>
          <p:cNvSpPr>
            <a:spLocks noGrp="1"/>
          </p:cNvSpPr>
          <p:nvPr>
            <p:ph idx="1"/>
          </p:nvPr>
        </p:nvSpPr>
        <p:spPr>
          <a:xfrm>
            <a:off x="361747" y="1253331"/>
            <a:ext cx="11701517" cy="5080000"/>
          </a:xfrm>
        </p:spPr>
        <p:txBody>
          <a:bodyPr>
            <a:normAutofit fontScale="70000" lnSpcReduction="20000"/>
          </a:bodyPr>
          <a:lstStyle/>
          <a:p>
            <a:pPr marL="0" indent="0" algn="r" rtl="1">
              <a:buNone/>
            </a:pPr>
            <a:endParaRPr lang="ar-SA" sz="2000" dirty="0"/>
          </a:p>
          <a:p>
            <a:pPr marL="0" indent="0" algn="r" rtl="1">
              <a:buNone/>
            </a:pPr>
            <a:r>
              <a:rPr lang="ar-SA" sz="3600" dirty="0"/>
              <a:t>تعتبر التجارة الخارجية أحد العناصر الأساسية للتنمية الاقتصادية، وذلك لأنها تعكس تطور الميزان التجاري، حيث أن الخلل في العلاقات التجارية بين دول العالم يؤدي إلى عجز مستمر في ميزان المدفوعات، مما يسبب خللا في البنية الاقتصادية.</a:t>
            </a:r>
          </a:p>
          <a:p>
            <a:pPr marL="0" indent="0" algn="r" rtl="1">
              <a:buNone/>
            </a:pPr>
            <a:r>
              <a:rPr lang="ar-SA" sz="3600" dirty="0"/>
              <a:t>ولكي تكون هذه الإحصاءات موثوقة ومتسقة، لابد لها من اتباع مناهج ومعايير واضحة وقابلة للقياس والمقارنة.</a:t>
            </a:r>
            <a:endParaRPr lang="fr-FR" sz="3600" dirty="0"/>
          </a:p>
          <a:p>
            <a:pPr marL="0" indent="0" algn="r" rtl="1">
              <a:buNone/>
            </a:pPr>
            <a:r>
              <a:rPr lang="en-US" sz="3600" dirty="0"/>
              <a:t>“</a:t>
            </a:r>
            <a:r>
              <a:rPr lang="ar-SA" sz="3600" dirty="0"/>
              <a:t>تتعزز فائدة إحصاءات التجارة الدولية للبضائع، شـــأنها شـــأن الإحصاءات الاقتصادية الأخرى، عندما تلبي احتياجات مجتمع المســـتخدمين. وتشـــمل احتياجات المســـتخدمين هذه معلومات واضحة عن مصادر جمع وتجميع البيانات والطرق المستخدمة في ذلك، ً فضـــلا عن البيانات المنتظمة والدقيقة والموثوق بها والمناســـبة من حيث التوقيـــت</a:t>
            </a:r>
            <a:r>
              <a:rPr lang="en-US" sz="3600" dirty="0"/>
              <a:t>”  </a:t>
            </a:r>
            <a:r>
              <a:rPr lang="ar-SA" sz="3600" dirty="0"/>
              <a:t> (</a:t>
            </a:r>
            <a:r>
              <a:rPr lang="ar-SA" sz="2000" b="1" dirty="0">
                <a:solidFill>
                  <a:schemeClr val="accent1"/>
                </a:solidFill>
              </a:rPr>
              <a:t>دليل تجميع إحصاءات التجارة الدولية في البضائع ص 117</a:t>
            </a:r>
            <a:r>
              <a:rPr lang="ar-SA" sz="3600" dirty="0"/>
              <a:t>).</a:t>
            </a:r>
          </a:p>
          <a:p>
            <a:pPr indent="0" algn="r" rtl="1">
              <a:lnSpc>
                <a:spcPct val="107000"/>
              </a:lnSpc>
              <a:buNone/>
            </a:pPr>
            <a:r>
              <a:rPr lang="ar-SA" sz="3600" dirty="0"/>
              <a:t>تعد الوكالة الوطنية للإحصاء والتحليل الديموغرافي والاقتصادي، النشرات الفصلية والسنوية للتجارة الخارجية استجابة لمهامها التي من ضمنها ملخص عن الإحصاءات المتعلقة بالسنوات الخمس الأخيرة.</a:t>
            </a:r>
            <a:endParaRPr lang="en-US" sz="3600" dirty="0"/>
          </a:p>
          <a:p>
            <a:pPr marL="0" indent="0" algn="r" rtl="1">
              <a:buNone/>
            </a:pPr>
            <a:r>
              <a:rPr lang="ar-SA" sz="3600" dirty="0"/>
              <a:t>وتأتي هذا النشرات في شكلها ومضمونها ثمرة جهود التعاون الوثيق بين الوكالة والإدارة العامة للجمارك والبنك المركزي من أجل تحسين جودة المعطيات المنشورة وتحديث البيانات الرسمية المتوفرة.</a:t>
            </a:r>
            <a:endParaRPr lang="fr-FR" sz="3600" dirty="0"/>
          </a:p>
        </p:txBody>
      </p:sp>
      <p:sp>
        <p:nvSpPr>
          <p:cNvPr id="5" name="Footer Placeholder 4">
            <a:extLst>
              <a:ext uri="{FF2B5EF4-FFF2-40B4-BE49-F238E27FC236}">
                <a16:creationId xmlns:a16="http://schemas.microsoft.com/office/drawing/2014/main" id="{48AF5712-493C-4443-887F-A0FE165E798A}"/>
              </a:ext>
            </a:extLst>
          </p:cNvPr>
          <p:cNvSpPr>
            <a:spLocks noGrp="1"/>
          </p:cNvSpPr>
          <p:nvPr>
            <p:ph type="ftr" sz="quarter" idx="10"/>
          </p:nvPr>
        </p:nvSpPr>
        <p:spPr/>
        <p:txBody>
          <a:bodyPr/>
          <a:lstStyle/>
          <a:p>
            <a:r>
              <a:rPr lang="en-US"/>
              <a:t>Internal and External Use</a:t>
            </a:r>
            <a:endParaRPr lang="en-US" dirty="0"/>
          </a:p>
        </p:txBody>
      </p:sp>
    </p:spTree>
    <p:extLst>
      <p:ext uri="{BB962C8B-B14F-4D97-AF65-F5344CB8AC3E}">
        <p14:creationId xmlns:p14="http://schemas.microsoft.com/office/powerpoint/2010/main" val="1029745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69A300-A6A3-4F0D-8034-5DB7CACEF2D1}"/>
              </a:ext>
            </a:extLst>
          </p:cNvPr>
          <p:cNvSpPr>
            <a:spLocks noGrp="1"/>
          </p:cNvSpPr>
          <p:nvPr>
            <p:ph type="title"/>
          </p:nvPr>
        </p:nvSpPr>
        <p:spPr>
          <a:xfrm>
            <a:off x="2317237" y="337042"/>
            <a:ext cx="9479980" cy="943118"/>
          </a:xfrm>
        </p:spPr>
        <p:txBody>
          <a:bodyPr>
            <a:normAutofit/>
          </a:bodyPr>
          <a:lstStyle/>
          <a:p>
            <a:pPr algn="r" rtl="1"/>
            <a:r>
              <a:rPr lang="ar-SA" sz="3200" b="1" dirty="0">
                <a:solidFill>
                  <a:srgbClr val="067610"/>
                </a:solidFill>
                <a:effectLst/>
                <a:latin typeface="Sakkal Majalla" panose="02000000000000000000" pitchFamily="2" charset="-78"/>
                <a:ea typeface="Calibri" panose="020F0502020204030204" pitchFamily="34" charset="0"/>
                <a:cs typeface="Sakkal Majalla" panose="02000000000000000000" pitchFamily="2" charset="-78"/>
              </a:rPr>
              <a:t>الوكالة الوطنية للإحصاء والتحليل الديموغرافي والاقتصادي </a:t>
            </a:r>
            <a:endParaRPr lang="en-US" dirty="0"/>
          </a:p>
        </p:txBody>
      </p:sp>
      <p:sp>
        <p:nvSpPr>
          <p:cNvPr id="4" name="Slide Number Placeholder 3">
            <a:extLst>
              <a:ext uri="{FF2B5EF4-FFF2-40B4-BE49-F238E27FC236}">
                <a16:creationId xmlns:a16="http://schemas.microsoft.com/office/drawing/2014/main" id="{764F467F-B434-4715-8863-718238CAC50C}"/>
              </a:ext>
            </a:extLst>
          </p:cNvPr>
          <p:cNvSpPr>
            <a:spLocks noGrp="1"/>
          </p:cNvSpPr>
          <p:nvPr>
            <p:ph type="sldNum" sz="quarter" idx="11"/>
          </p:nvPr>
        </p:nvSpPr>
        <p:spPr/>
        <p:txBody>
          <a:bodyPr/>
          <a:lstStyle/>
          <a:p>
            <a:fld id="{FB8443CA-F416-41C4-94B8-C5C4C5A79613}" type="slidenum">
              <a:rPr lang="en-US" smtClean="0"/>
              <a:t>4</a:t>
            </a:fld>
            <a:endParaRPr lang="en-US"/>
          </a:p>
        </p:txBody>
      </p:sp>
      <p:sp>
        <p:nvSpPr>
          <p:cNvPr id="2" name="Footer Placeholder 1">
            <a:extLst>
              <a:ext uri="{FF2B5EF4-FFF2-40B4-BE49-F238E27FC236}">
                <a16:creationId xmlns:a16="http://schemas.microsoft.com/office/drawing/2014/main" id="{7CC0F283-6291-4A36-B6C4-CD26C756DB2B}"/>
              </a:ext>
            </a:extLst>
          </p:cNvPr>
          <p:cNvSpPr>
            <a:spLocks noGrp="1"/>
          </p:cNvSpPr>
          <p:nvPr>
            <p:ph type="ftr" sz="quarter" idx="10"/>
          </p:nvPr>
        </p:nvSpPr>
        <p:spPr/>
        <p:txBody>
          <a:bodyPr/>
          <a:lstStyle/>
          <a:p>
            <a:r>
              <a:rPr lang="en-US"/>
              <a:t>Internal and External Use</a:t>
            </a:r>
            <a:endParaRPr lang="en-US" dirty="0"/>
          </a:p>
        </p:txBody>
      </p:sp>
      <p:sp>
        <p:nvSpPr>
          <p:cNvPr id="9" name="Espace réservé du contenu 8">
            <a:extLst>
              <a:ext uri="{FF2B5EF4-FFF2-40B4-BE49-F238E27FC236}">
                <a16:creationId xmlns:a16="http://schemas.microsoft.com/office/drawing/2014/main" id="{B6171378-5517-D64A-12D5-A9BFE6DFCB61}"/>
              </a:ext>
            </a:extLst>
          </p:cNvPr>
          <p:cNvSpPr>
            <a:spLocks noGrp="1"/>
          </p:cNvSpPr>
          <p:nvPr>
            <p:ph idx="1"/>
          </p:nvPr>
        </p:nvSpPr>
        <p:spPr>
          <a:xfrm>
            <a:off x="533873" y="1280159"/>
            <a:ext cx="11263343" cy="4149445"/>
          </a:xfrm>
        </p:spPr>
        <p:txBody>
          <a:bodyPr>
            <a:noAutofit/>
          </a:bodyPr>
          <a:lstStyle/>
          <a:p>
            <a:pPr marL="0" marR="0" algn="r">
              <a:lnSpc>
                <a:spcPct val="107000"/>
              </a:lnSpc>
              <a:buNone/>
            </a:pPr>
            <a:r>
              <a:rPr lang="ar-SA" sz="2800" b="1" dirty="0" err="1">
                <a:solidFill>
                  <a:srgbClr val="FFFFFF"/>
                </a:solidFill>
                <a:effectLst/>
                <a:latin typeface="Sakkal Majalla" panose="02000000000000000000" pitchFamily="2" charset="-78"/>
                <a:ea typeface="Calibri" panose="020F0502020204030204" pitchFamily="34" charset="0"/>
                <a:cs typeface="Sakkal Majalla" panose="02000000000000000000" pitchFamily="2" charset="-78"/>
              </a:rPr>
              <a:t>ب</a:t>
            </a:r>
            <a:r>
              <a:rPr lang="ar-SA" sz="2800" dirty="0" err="1">
                <a:effectLst/>
                <a:latin typeface="Sakkal Majalla" panose="02000000000000000000" pitchFamily="2" charset="-78"/>
                <a:ea typeface="Calibri" panose="020F0502020204030204" pitchFamily="34" charset="0"/>
                <a:cs typeface="Sakkal Majalla" panose="02000000000000000000" pitchFamily="2" charset="-78"/>
              </a:rPr>
              <a:t>وعيا</a:t>
            </a:r>
            <a:r>
              <a:rPr lang="ar-SA" sz="2800" dirty="0">
                <a:effectLst/>
                <a:latin typeface="Sakkal Majalla" panose="02000000000000000000" pitchFamily="2" charset="-78"/>
                <a:ea typeface="Calibri" panose="020F0502020204030204" pitchFamily="34" charset="0"/>
                <a:cs typeface="Sakkal Majalla" panose="02000000000000000000" pitchFamily="2" charset="-78"/>
              </a:rPr>
              <a:t> منها بأهمية الإحصائيات ودورها المركزي في صياغة وإدارة ومتابعة وتقييم استراتيجيات وبرامج التنمية الاقتصادية والاجتماعية للدولة، شرعت الحكومة الموريتانية بإدخال إصلاحات على النظام الوطني للإحصاء سنة 2021. وكان ذلك من خلال إنشاء الوكالة الوطنية للإحصاء والتحليل الديموغرافي والاقتصادي، حيث تم دمج المكتب الوطني للإحصاء سابقا مع المركز الموريتاني لتحليل السياسات سابقا.</a:t>
            </a:r>
            <a:endParaRPr lang="en-US" sz="2800" dirty="0">
              <a:effectLst/>
              <a:latin typeface="Sakkal Majalla" panose="02000000000000000000" pitchFamily="2" charset="-78"/>
              <a:ea typeface="Calibri" panose="020F0502020204030204" pitchFamily="34" charset="0"/>
              <a:cs typeface="Sakkal Majalla" panose="02000000000000000000" pitchFamily="2" charset="-78"/>
            </a:endParaRPr>
          </a:p>
          <a:p>
            <a:pPr marL="457200" marR="0" algn="r" rtl="1">
              <a:lnSpc>
                <a:spcPct val="150000"/>
              </a:lnSpc>
              <a:buNone/>
              <a:tabLst>
                <a:tab pos="2698750" algn="r"/>
              </a:tabLst>
            </a:pPr>
            <a:r>
              <a:rPr lang="ar-SA" sz="2800" dirty="0">
                <a:effectLst/>
                <a:latin typeface="Sakkal Majalla" panose="02000000000000000000" pitchFamily="2" charset="-78"/>
                <a:ea typeface="Calibri" panose="020F0502020204030204" pitchFamily="34" charset="0"/>
                <a:cs typeface="Sakkal Majalla" panose="02000000000000000000" pitchFamily="2" charset="-78"/>
              </a:rPr>
              <a:t>ستشكل الوكالة الوطنية للإحصاء والتحليل الديموغرافي والاقتصادي، باعتبارها الهيئة المركزية للنظام الوطني للإحصاء، قطبا علميًا ومرجعيًا للتميز لتوفير بيانات موثوقة تمكن من اثراء نقاش بناء يهدف الى توجيه العمل العمومي بشكل أفضل، فيما يتعلق بقضايا التنمية الاقتصادية والاجتماعية للبلد.</a:t>
            </a:r>
          </a:p>
        </p:txBody>
      </p:sp>
    </p:spTree>
    <p:extLst>
      <p:ext uri="{BB962C8B-B14F-4D97-AF65-F5344CB8AC3E}">
        <p14:creationId xmlns:p14="http://schemas.microsoft.com/office/powerpoint/2010/main" val="399642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85FFEF4-D8E6-5DD1-110C-9C017C3B1283}"/>
              </a:ext>
            </a:extLst>
          </p:cNvPr>
          <p:cNvSpPr>
            <a:spLocks noGrp="1"/>
          </p:cNvSpPr>
          <p:nvPr>
            <p:ph type="title"/>
          </p:nvPr>
        </p:nvSpPr>
        <p:spPr>
          <a:xfrm>
            <a:off x="2493302" y="337042"/>
            <a:ext cx="9303915" cy="943118"/>
          </a:xfrm>
        </p:spPr>
        <p:txBody>
          <a:bodyPr>
            <a:normAutofit/>
          </a:bodyPr>
          <a:lstStyle/>
          <a:p>
            <a:pPr algn="r"/>
            <a:r>
              <a:rPr lang="ar-SA" dirty="0">
                <a:solidFill>
                  <a:srgbClr val="067610"/>
                </a:solidFill>
                <a:latin typeface="Sakkal Majalla" panose="02000000000000000000" pitchFamily="2" charset="-78"/>
                <a:cs typeface="Sakkal Majalla" panose="02000000000000000000" pitchFamily="2" charset="-78"/>
              </a:rPr>
              <a:t>تابع</a:t>
            </a:r>
            <a:r>
              <a:rPr lang="ar-SA" dirty="0"/>
              <a:t> </a:t>
            </a:r>
            <a:r>
              <a:rPr lang="ar-SA" sz="3200" b="1" dirty="0">
                <a:solidFill>
                  <a:srgbClr val="067610"/>
                </a:solidFill>
                <a:effectLst/>
                <a:latin typeface="Sakkal Majalla" panose="02000000000000000000" pitchFamily="2" charset="-78"/>
                <a:ea typeface="Calibri" panose="020F0502020204030204" pitchFamily="34" charset="0"/>
                <a:cs typeface="Sakkal Majalla" panose="02000000000000000000" pitchFamily="2" charset="-78"/>
              </a:rPr>
              <a:t>الوكالة الوطنية للإحصاء والتحليل الديموغرافي والاقتصادي </a:t>
            </a:r>
            <a:endParaRPr lang="en-US" dirty="0"/>
          </a:p>
        </p:txBody>
      </p:sp>
      <p:sp>
        <p:nvSpPr>
          <p:cNvPr id="4" name="Espace réservé du pied de page 3">
            <a:extLst>
              <a:ext uri="{FF2B5EF4-FFF2-40B4-BE49-F238E27FC236}">
                <a16:creationId xmlns:a16="http://schemas.microsoft.com/office/drawing/2014/main" id="{4FD84557-5F32-5D88-9910-FEC9F82C9511}"/>
              </a:ext>
            </a:extLst>
          </p:cNvPr>
          <p:cNvSpPr>
            <a:spLocks noGrp="1"/>
          </p:cNvSpPr>
          <p:nvPr>
            <p:ph type="ftr" sz="quarter" idx="10"/>
          </p:nvPr>
        </p:nvSpPr>
        <p:spPr/>
        <p:txBody>
          <a:bodyPr/>
          <a:lstStyle/>
          <a:p>
            <a:r>
              <a:rPr lang="en-US"/>
              <a:t>Internal and External Use</a:t>
            </a:r>
            <a:endParaRPr lang="en-US" dirty="0"/>
          </a:p>
        </p:txBody>
      </p:sp>
      <p:sp>
        <p:nvSpPr>
          <p:cNvPr id="5" name="Espace réservé du numéro de diapositive 4">
            <a:extLst>
              <a:ext uri="{FF2B5EF4-FFF2-40B4-BE49-F238E27FC236}">
                <a16:creationId xmlns:a16="http://schemas.microsoft.com/office/drawing/2014/main" id="{80035B56-C931-46DE-8D4F-9410ADE6C054}"/>
              </a:ext>
            </a:extLst>
          </p:cNvPr>
          <p:cNvSpPr>
            <a:spLocks noGrp="1"/>
          </p:cNvSpPr>
          <p:nvPr>
            <p:ph type="sldNum" sz="quarter" idx="11"/>
          </p:nvPr>
        </p:nvSpPr>
        <p:spPr/>
        <p:txBody>
          <a:bodyPr/>
          <a:lstStyle/>
          <a:p>
            <a:fld id="{FB8443CA-F416-41C4-94B8-C5C4C5A79613}" type="slidenum">
              <a:rPr lang="en-US" smtClean="0"/>
              <a:t>5</a:t>
            </a:fld>
            <a:endParaRPr lang="en-US"/>
          </a:p>
        </p:txBody>
      </p:sp>
      <p:sp>
        <p:nvSpPr>
          <p:cNvPr id="6" name="Espace réservé du contenu 5">
            <a:extLst>
              <a:ext uri="{FF2B5EF4-FFF2-40B4-BE49-F238E27FC236}">
                <a16:creationId xmlns:a16="http://schemas.microsoft.com/office/drawing/2014/main" id="{41F85D64-355F-BA04-AAD2-2697AEAC7B35}"/>
              </a:ext>
            </a:extLst>
          </p:cNvPr>
          <p:cNvSpPr>
            <a:spLocks noGrp="1"/>
          </p:cNvSpPr>
          <p:nvPr>
            <p:ph idx="1"/>
          </p:nvPr>
        </p:nvSpPr>
        <p:spPr>
          <a:xfrm>
            <a:off x="465719" y="1463041"/>
            <a:ext cx="11331497" cy="4852368"/>
          </a:xfrm>
        </p:spPr>
        <p:txBody>
          <a:bodyPr/>
          <a:lstStyle/>
          <a:p>
            <a:pPr marL="457200" marR="0" algn="r" rtl="1">
              <a:lnSpc>
                <a:spcPct val="150000"/>
              </a:lnSpc>
              <a:buNone/>
              <a:tabLst>
                <a:tab pos="2698750" algn="r"/>
              </a:tabLst>
            </a:pPr>
            <a:r>
              <a:rPr lang="ar-SA" sz="2400" b="1" dirty="0">
                <a:effectLst/>
                <a:latin typeface="Sakkal Majalla" panose="02000000000000000000" pitchFamily="2" charset="-78"/>
                <a:ea typeface="Calibri" panose="020F0502020204030204" pitchFamily="34" charset="0"/>
                <a:cs typeface="Sakkal Majalla" panose="02000000000000000000" pitchFamily="2" charset="-78"/>
              </a:rPr>
              <a:t>المهام الرئيسة للوكالة الوطنية للإحصاء والتحليل الديموغرافي والاقتصادي</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p>
            <a:pPr marL="457200" marR="0" algn="r" rtl="1">
              <a:lnSpc>
                <a:spcPct val="150000"/>
              </a:lnSpc>
              <a:buNone/>
            </a:pPr>
            <a:r>
              <a:rPr lang="ar-SA" sz="2400" dirty="0">
                <a:effectLst/>
                <a:latin typeface="Sakkal Majalla" panose="02000000000000000000" pitchFamily="2" charset="-78"/>
                <a:ea typeface="Calibri" panose="020F0502020204030204" pitchFamily="34" charset="0"/>
                <a:cs typeface="Sakkal Majalla" panose="02000000000000000000" pitchFamily="2" charset="-78"/>
              </a:rPr>
              <a:t>يعهد للوكالة من بين أمور أخرى:</a:t>
            </a:r>
            <a:endParaRPr lang="en-US" sz="24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جمع ومعالجة ونشر البيانات الإحصائية؛</a:t>
            </a:r>
            <a:endParaRPr lang="en-US"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تنسيق النظام الوطني للإحصاء، وتوحيد المفاهيم والمناهج والممارسات الجيدة؛</a:t>
            </a:r>
            <a:endParaRPr lang="en-US"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ترقية البحث العلمي من خلال إجراء دراسات تحليلية في المجالات الاقتصادية والاجتماعية؛</a:t>
            </a:r>
            <a:endParaRPr lang="en-US"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 دعم التكوين الأولي والمستمر للموظفين العاملين في مجال الإحصاء والديموغرافيا.</a:t>
            </a:r>
            <a:endParaRPr lang="en-US"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0" indent="0" algn="r">
              <a:buNone/>
            </a:pPr>
            <a:endParaRPr lang="en-US" dirty="0"/>
          </a:p>
        </p:txBody>
      </p:sp>
    </p:spTree>
    <p:extLst>
      <p:ext uri="{BB962C8B-B14F-4D97-AF65-F5344CB8AC3E}">
        <p14:creationId xmlns:p14="http://schemas.microsoft.com/office/powerpoint/2010/main" val="386425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C1F9E-D164-406D-9A66-29119982830E}"/>
              </a:ext>
            </a:extLst>
          </p:cNvPr>
          <p:cNvSpPr>
            <a:spLocks noGrp="1"/>
          </p:cNvSpPr>
          <p:nvPr>
            <p:ph type="title"/>
          </p:nvPr>
        </p:nvSpPr>
        <p:spPr/>
        <p:txBody>
          <a:bodyPr/>
          <a:lstStyle/>
          <a:p>
            <a:pPr algn="r"/>
            <a:r>
              <a:rPr lang="ar-SA" dirty="0">
                <a:solidFill>
                  <a:srgbClr val="067610"/>
                </a:solidFill>
                <a:latin typeface="Sakkal Majalla" panose="02000000000000000000" pitchFamily="2" charset="-78"/>
                <a:cs typeface="Sakkal Majalla" panose="02000000000000000000" pitchFamily="2" charset="-78"/>
              </a:rPr>
              <a:t>تابع</a:t>
            </a:r>
            <a:r>
              <a:rPr lang="ar-SA" dirty="0"/>
              <a:t> </a:t>
            </a:r>
            <a:r>
              <a:rPr lang="ar-SA" sz="3200" b="1" dirty="0">
                <a:solidFill>
                  <a:srgbClr val="067610"/>
                </a:solidFill>
                <a:effectLst/>
                <a:latin typeface="Sakkal Majalla" panose="02000000000000000000" pitchFamily="2" charset="-78"/>
                <a:ea typeface="Calibri" panose="020F0502020204030204" pitchFamily="34" charset="0"/>
                <a:cs typeface="Sakkal Majalla" panose="02000000000000000000" pitchFamily="2" charset="-78"/>
              </a:rPr>
              <a:t>الوكالة الوطنية للإحصاء والتحليل الديموغرافي والاقتصادي </a:t>
            </a:r>
            <a:endParaRPr lang="en-US" dirty="0"/>
          </a:p>
        </p:txBody>
      </p:sp>
      <p:sp>
        <p:nvSpPr>
          <p:cNvPr id="4" name="Slide Number Placeholder 3">
            <a:extLst>
              <a:ext uri="{FF2B5EF4-FFF2-40B4-BE49-F238E27FC236}">
                <a16:creationId xmlns:a16="http://schemas.microsoft.com/office/drawing/2014/main" id="{A49B4D9C-0E7E-419F-A1D7-E5FF5B9A0C96}"/>
              </a:ext>
            </a:extLst>
          </p:cNvPr>
          <p:cNvSpPr>
            <a:spLocks noGrp="1"/>
          </p:cNvSpPr>
          <p:nvPr>
            <p:ph type="sldNum" sz="quarter" idx="11"/>
          </p:nvPr>
        </p:nvSpPr>
        <p:spPr/>
        <p:txBody>
          <a:bodyPr/>
          <a:lstStyle/>
          <a:p>
            <a:fld id="{FB8443CA-F416-41C4-94B8-C5C4C5A79613}" type="slidenum">
              <a:rPr lang="en-US" smtClean="0"/>
              <a:t>6</a:t>
            </a:fld>
            <a:endParaRPr lang="en-US"/>
          </a:p>
        </p:txBody>
      </p:sp>
      <p:sp>
        <p:nvSpPr>
          <p:cNvPr id="5" name="Content Placeholder 4">
            <a:extLst>
              <a:ext uri="{FF2B5EF4-FFF2-40B4-BE49-F238E27FC236}">
                <a16:creationId xmlns:a16="http://schemas.microsoft.com/office/drawing/2014/main" id="{13792114-A5F3-475A-A2EF-9941302DE4F7}"/>
              </a:ext>
            </a:extLst>
          </p:cNvPr>
          <p:cNvSpPr>
            <a:spLocks noGrp="1"/>
          </p:cNvSpPr>
          <p:nvPr>
            <p:ph idx="1"/>
          </p:nvPr>
        </p:nvSpPr>
        <p:spPr>
          <a:xfrm>
            <a:off x="259307" y="1253331"/>
            <a:ext cx="11699129" cy="5033169"/>
          </a:xfrm>
        </p:spPr>
        <p:txBody>
          <a:bodyPr>
            <a:normAutofit fontScale="70000" lnSpcReduction="20000"/>
          </a:bodyPr>
          <a:lstStyle/>
          <a:p>
            <a:pPr marL="457200" marR="0" algn="just" rtl="1">
              <a:lnSpc>
                <a:spcPct val="150000"/>
              </a:lnSpc>
              <a:buNone/>
              <a:tabLst>
                <a:tab pos="2698750" algn="r"/>
              </a:tabLst>
            </a:pPr>
            <a:r>
              <a:rPr lang="ar-SA" sz="4400" b="1" dirty="0">
                <a:effectLst/>
                <a:latin typeface="Sakkal Majalla" panose="02000000000000000000" pitchFamily="2" charset="-78"/>
                <a:ea typeface="Calibri" panose="020F0502020204030204" pitchFamily="34" charset="0"/>
                <a:cs typeface="Sakkal Majalla" panose="02000000000000000000" pitchFamily="2" charset="-78"/>
              </a:rPr>
              <a:t>التغييرات الرئيسة المعتمدة لإصلاح الهيئة المركزية للإحصاء</a:t>
            </a:r>
            <a:endParaRPr lang="en-US" sz="440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4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عصرنة أسلوب تسيير الوكالة الوطنية للإحصاء والتحليل الديموغرافي والاقتصادي من خلال تقديم رسالة تكليف تحدد إطار عملها وتقييم أدائها واختيار طاقمها </a:t>
            </a:r>
            <a:r>
              <a:rPr lang="ar-SA" sz="4400" u="none" strike="noStrike" kern="0" spc="0" dirty="0" err="1">
                <a:effectLst/>
                <a:latin typeface="Sakkal Majalla" panose="02000000000000000000" pitchFamily="2" charset="-78"/>
                <a:ea typeface="Calibri" panose="020F0502020204030204" pitchFamily="34" charset="0"/>
                <a:cs typeface="Sakkal Majalla" panose="02000000000000000000" pitchFamily="2" charset="-78"/>
              </a:rPr>
              <a:t>التأطيري</a:t>
            </a:r>
            <a:r>
              <a:rPr lang="ar-SA" sz="4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 بطريقة شفافة؛</a:t>
            </a:r>
            <a:endParaRPr lang="en-US" sz="4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4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تنويع مصادر التمويل من أجل ضمان تعبئة أفضل للموارد المالية لإنجاز المسوح الأساسية؛</a:t>
            </a:r>
            <a:endParaRPr lang="en-US" sz="4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4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إدخال مفهوم "ضمان الجودة" في عملية إنتاج البيانات لضمان مصداقيتها مع إنشاء لجنة علمية مكونة من شخصيات علمية؛ مشهورة تقدم رؤيتها حول المسائل الفنية والمنهجية والتحليل والبحث من زاوية إحصائية</a:t>
            </a:r>
            <a:r>
              <a:rPr lang="fr-FR" sz="4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a:t>
            </a:r>
            <a:endParaRPr lang="en-US" sz="4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endParaRPr lang="en-US" sz="18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p:txBody>
      </p:sp>
      <p:sp>
        <p:nvSpPr>
          <p:cNvPr id="2" name="Footer Placeholder 1">
            <a:extLst>
              <a:ext uri="{FF2B5EF4-FFF2-40B4-BE49-F238E27FC236}">
                <a16:creationId xmlns:a16="http://schemas.microsoft.com/office/drawing/2014/main" id="{BD9D7B74-B9DD-4B80-9855-3D857FF68CA4}"/>
              </a:ext>
            </a:extLst>
          </p:cNvPr>
          <p:cNvSpPr>
            <a:spLocks noGrp="1"/>
          </p:cNvSpPr>
          <p:nvPr>
            <p:ph type="ftr" sz="quarter" idx="10"/>
          </p:nvPr>
        </p:nvSpPr>
        <p:spPr/>
        <p:txBody>
          <a:bodyPr/>
          <a:lstStyle/>
          <a:p>
            <a:r>
              <a:rPr lang="en-US"/>
              <a:t>Internal and External Use</a:t>
            </a:r>
            <a:endParaRPr lang="en-US" dirty="0"/>
          </a:p>
        </p:txBody>
      </p:sp>
    </p:spTree>
    <p:extLst>
      <p:ext uri="{BB962C8B-B14F-4D97-AF65-F5344CB8AC3E}">
        <p14:creationId xmlns:p14="http://schemas.microsoft.com/office/powerpoint/2010/main" val="307427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3AC0A4D0-A408-7674-E9B9-5149CEA8D7B3}"/>
              </a:ext>
            </a:extLst>
          </p:cNvPr>
          <p:cNvSpPr>
            <a:spLocks noGrp="1"/>
          </p:cNvSpPr>
          <p:nvPr>
            <p:ph type="title"/>
          </p:nvPr>
        </p:nvSpPr>
        <p:spPr/>
        <p:txBody>
          <a:bodyPr/>
          <a:lstStyle/>
          <a:p>
            <a:pPr algn="r"/>
            <a:r>
              <a:rPr lang="ar-SA" dirty="0">
                <a:solidFill>
                  <a:srgbClr val="067610"/>
                </a:solidFill>
                <a:latin typeface="Sakkal Majalla" panose="02000000000000000000" pitchFamily="2" charset="-78"/>
                <a:cs typeface="Sakkal Majalla" panose="02000000000000000000" pitchFamily="2" charset="-78"/>
              </a:rPr>
              <a:t>تابع</a:t>
            </a:r>
            <a:r>
              <a:rPr lang="ar-SA" dirty="0"/>
              <a:t> </a:t>
            </a:r>
            <a:r>
              <a:rPr lang="ar-SA" sz="3200" b="1" dirty="0">
                <a:solidFill>
                  <a:srgbClr val="067610"/>
                </a:solidFill>
                <a:effectLst/>
                <a:latin typeface="Sakkal Majalla" panose="02000000000000000000" pitchFamily="2" charset="-78"/>
                <a:ea typeface="Calibri" panose="020F0502020204030204" pitchFamily="34" charset="0"/>
                <a:cs typeface="Sakkal Majalla" panose="02000000000000000000" pitchFamily="2" charset="-78"/>
              </a:rPr>
              <a:t>الوكالة الوطنية للإحصاء والتحليل الديموغرافي والاقتصادي </a:t>
            </a:r>
            <a:endParaRPr lang="en-US" dirty="0"/>
          </a:p>
        </p:txBody>
      </p:sp>
      <p:sp>
        <p:nvSpPr>
          <p:cNvPr id="4" name="Espace réservé du pied de page 3">
            <a:extLst>
              <a:ext uri="{FF2B5EF4-FFF2-40B4-BE49-F238E27FC236}">
                <a16:creationId xmlns:a16="http://schemas.microsoft.com/office/drawing/2014/main" id="{F9448B75-2BCF-8223-0C02-1985F826F7AC}"/>
              </a:ext>
            </a:extLst>
          </p:cNvPr>
          <p:cNvSpPr>
            <a:spLocks noGrp="1"/>
          </p:cNvSpPr>
          <p:nvPr>
            <p:ph type="ftr" sz="quarter" idx="10"/>
          </p:nvPr>
        </p:nvSpPr>
        <p:spPr/>
        <p:txBody>
          <a:bodyPr/>
          <a:lstStyle/>
          <a:p>
            <a:r>
              <a:rPr lang="en-US"/>
              <a:t>Internal and External Use</a:t>
            </a:r>
            <a:endParaRPr lang="en-US" dirty="0"/>
          </a:p>
        </p:txBody>
      </p:sp>
      <p:sp>
        <p:nvSpPr>
          <p:cNvPr id="5" name="Espace réservé du numéro de diapositive 4">
            <a:extLst>
              <a:ext uri="{FF2B5EF4-FFF2-40B4-BE49-F238E27FC236}">
                <a16:creationId xmlns:a16="http://schemas.microsoft.com/office/drawing/2014/main" id="{A4F48C87-CEB4-EBDC-F4C5-ADEDC62C1FC9}"/>
              </a:ext>
            </a:extLst>
          </p:cNvPr>
          <p:cNvSpPr>
            <a:spLocks noGrp="1"/>
          </p:cNvSpPr>
          <p:nvPr>
            <p:ph type="sldNum" sz="quarter" idx="11"/>
          </p:nvPr>
        </p:nvSpPr>
        <p:spPr/>
        <p:txBody>
          <a:bodyPr/>
          <a:lstStyle/>
          <a:p>
            <a:fld id="{FB8443CA-F416-41C4-94B8-C5C4C5A79613}" type="slidenum">
              <a:rPr lang="en-US" smtClean="0"/>
              <a:t>7</a:t>
            </a:fld>
            <a:endParaRPr lang="en-US"/>
          </a:p>
        </p:txBody>
      </p:sp>
      <p:sp>
        <p:nvSpPr>
          <p:cNvPr id="6" name="Espace réservé du contenu 5">
            <a:extLst>
              <a:ext uri="{FF2B5EF4-FFF2-40B4-BE49-F238E27FC236}">
                <a16:creationId xmlns:a16="http://schemas.microsoft.com/office/drawing/2014/main" id="{B3AC8540-DD0C-F2E6-F38B-6292D5975B2B}"/>
              </a:ext>
            </a:extLst>
          </p:cNvPr>
          <p:cNvSpPr>
            <a:spLocks noGrp="1"/>
          </p:cNvSpPr>
          <p:nvPr>
            <p:ph idx="1"/>
          </p:nvPr>
        </p:nvSpPr>
        <p:spPr>
          <a:xfrm>
            <a:off x="259307" y="1253331"/>
            <a:ext cx="11699129" cy="4920289"/>
          </a:xfrm>
        </p:spPr>
        <p:txBody>
          <a:bodyPr>
            <a:normAutofit/>
          </a:bodyPr>
          <a:lstStyle/>
          <a:p>
            <a:pPr marL="457200" marR="0" algn="just" rtl="1">
              <a:lnSpc>
                <a:spcPct val="150000"/>
              </a:lnSpc>
              <a:buNone/>
              <a:tabLst>
                <a:tab pos="2698750" algn="r"/>
              </a:tabLst>
            </a:pPr>
            <a:r>
              <a:rPr lang="ar-SA" sz="2400" b="1" dirty="0">
                <a:effectLst/>
                <a:latin typeface="Sakkal Majalla" panose="02000000000000000000" pitchFamily="2" charset="-78"/>
                <a:ea typeface="Calibri" panose="020F0502020204030204" pitchFamily="34" charset="0"/>
                <a:cs typeface="Sakkal Majalla" panose="02000000000000000000" pitchFamily="2" charset="-78"/>
              </a:rPr>
              <a:t>أبرز مجالات تدخل الوكالة الوطنية للإحصاء والتحليل الديموغرافي والاقتصادي:</a:t>
            </a:r>
            <a:endParaRPr lang="en-US" sz="2400" b="1"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متابعة وتحليل الظرفية الاقتصادية والمبادلات الخارجية.</a:t>
            </a:r>
            <a:endParaRPr lang="en-US"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متابعة وضعية الاقتصاد الكلي ومجاميع الحسابات الوطنية؛</a:t>
            </a:r>
            <a:endParaRPr lang="en-US"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 متابعة وضعية سوق العمل والظروف المعيشية للأسر؛</a:t>
            </a:r>
            <a:endParaRPr lang="en-US"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مراقبة وضعية السكان وخصائصهم الرئيسية؛</a:t>
            </a:r>
            <a:endParaRPr lang="en-US"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342900" marR="0" lvl="0" indent="-342900" algn="just" rtl="1" fontAlgn="base">
              <a:lnSpc>
                <a:spcPct val="150000"/>
              </a:lnSpc>
              <a:buClr>
                <a:srgbClr val="E1C000"/>
              </a:buClr>
              <a:buFont typeface="Wingdings" panose="05000000000000000000" pitchFamily="2" charset="2"/>
              <a:buChar char=""/>
            </a:pPr>
            <a:r>
              <a:rPr lang="ar-SA"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rPr>
              <a:t>تطوير نظام المعلومات؛</a:t>
            </a:r>
          </a:p>
          <a:p>
            <a:pPr marL="342900" indent="-342900" algn="just" rtl="1" fontAlgn="base">
              <a:lnSpc>
                <a:spcPct val="150000"/>
              </a:lnSpc>
              <a:buClr>
                <a:srgbClr val="E1C000"/>
              </a:buClr>
              <a:buFont typeface="Wingdings" panose="05000000000000000000" pitchFamily="2" charset="2"/>
              <a:buChar char=""/>
            </a:pPr>
            <a:r>
              <a:rPr lang="ar-SA" sz="2400" dirty="0">
                <a:effectLst/>
                <a:ea typeface="Calibri" panose="020F0502020204030204" pitchFamily="34" charset="0"/>
                <a:cs typeface="Sakkal Majalla" panose="02000000000000000000" pitchFamily="2" charset="-78"/>
              </a:rPr>
              <a:t>توحيد المفاهيم والمناهج الإحصائية.</a:t>
            </a:r>
            <a:endParaRPr lang="ar-SA" sz="2400" u="none" strike="noStrike" kern="0" spc="0" dirty="0">
              <a:effectLst/>
              <a:latin typeface="Sakkal Majalla" panose="02000000000000000000" pitchFamily="2" charset="-78"/>
              <a:ea typeface="Calibri" panose="020F0502020204030204" pitchFamily="34" charset="0"/>
              <a:cs typeface="Sakkal Majalla" panose="02000000000000000000" pitchFamily="2" charset="-78"/>
            </a:endParaRPr>
          </a:p>
          <a:p>
            <a:pPr marL="0" indent="0" algn="r">
              <a:buNone/>
            </a:pPr>
            <a:endParaRPr lang="en-US" dirty="0"/>
          </a:p>
        </p:txBody>
      </p:sp>
    </p:spTree>
    <p:extLst>
      <p:ext uri="{BB962C8B-B14F-4D97-AF65-F5344CB8AC3E}">
        <p14:creationId xmlns:p14="http://schemas.microsoft.com/office/powerpoint/2010/main" val="4145211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47B8FC-A9DF-426A-8CCC-3F79FC457C19}"/>
              </a:ext>
            </a:extLst>
          </p:cNvPr>
          <p:cNvSpPr>
            <a:spLocks noGrp="1"/>
          </p:cNvSpPr>
          <p:nvPr>
            <p:ph type="title"/>
          </p:nvPr>
        </p:nvSpPr>
        <p:spPr>
          <a:xfrm>
            <a:off x="370671" y="271197"/>
            <a:ext cx="11594124" cy="761351"/>
          </a:xfrm>
        </p:spPr>
        <p:txBody>
          <a:bodyPr>
            <a:normAutofit/>
          </a:bodyPr>
          <a:lstStyle/>
          <a:p>
            <a:pPr algn="r"/>
            <a:r>
              <a:rPr lang="ar-SA" dirty="0"/>
              <a:t>مصادر بيانات إحصاءات التجارة الخارجية </a:t>
            </a:r>
            <a:endParaRPr lang="en-US" dirty="0"/>
          </a:p>
        </p:txBody>
      </p:sp>
      <p:sp>
        <p:nvSpPr>
          <p:cNvPr id="4" name="Slide Number Placeholder 3">
            <a:extLst>
              <a:ext uri="{FF2B5EF4-FFF2-40B4-BE49-F238E27FC236}">
                <a16:creationId xmlns:a16="http://schemas.microsoft.com/office/drawing/2014/main" id="{04662075-1838-41C7-83A5-F3CA3D41636E}"/>
              </a:ext>
            </a:extLst>
          </p:cNvPr>
          <p:cNvSpPr>
            <a:spLocks noGrp="1"/>
          </p:cNvSpPr>
          <p:nvPr>
            <p:ph type="sldNum" sz="quarter" idx="11"/>
          </p:nvPr>
        </p:nvSpPr>
        <p:spPr/>
        <p:txBody>
          <a:bodyPr/>
          <a:lstStyle/>
          <a:p>
            <a:fld id="{FB8443CA-F416-41C4-94B8-C5C4C5A79613}" type="slidenum">
              <a:rPr lang="en-US" smtClean="0"/>
              <a:t>8</a:t>
            </a:fld>
            <a:endParaRPr lang="en-US"/>
          </a:p>
        </p:txBody>
      </p:sp>
      <p:sp>
        <p:nvSpPr>
          <p:cNvPr id="5" name="Content Placeholder 4">
            <a:extLst>
              <a:ext uri="{FF2B5EF4-FFF2-40B4-BE49-F238E27FC236}">
                <a16:creationId xmlns:a16="http://schemas.microsoft.com/office/drawing/2014/main" id="{789E7230-A6C9-4102-A492-E9FD0FE65EE0}"/>
              </a:ext>
            </a:extLst>
          </p:cNvPr>
          <p:cNvSpPr>
            <a:spLocks noGrp="1"/>
          </p:cNvSpPr>
          <p:nvPr>
            <p:ph idx="1"/>
          </p:nvPr>
        </p:nvSpPr>
        <p:spPr>
          <a:xfrm>
            <a:off x="282140" y="1266529"/>
            <a:ext cx="11586010" cy="5032621"/>
          </a:xfrm>
        </p:spPr>
        <p:txBody>
          <a:bodyPr>
            <a:normAutofit lnSpcReduction="10000"/>
          </a:bodyPr>
          <a:lstStyle/>
          <a:p>
            <a:pPr marL="0" indent="0" algn="r">
              <a:buNone/>
            </a:pPr>
            <a:r>
              <a:rPr lang="ar-SA" sz="2400" b="1" dirty="0"/>
              <a:t>المصدر الأساسي : الإدارة العامة للجمارك</a:t>
            </a:r>
          </a:p>
          <a:p>
            <a:pPr marL="0" indent="0" algn="r">
              <a:buNone/>
            </a:pPr>
            <a:r>
              <a:rPr lang="ar-SA" sz="2400" dirty="0"/>
              <a:t>تزود الإدارة العامة للجمارك، الوكالة الوطنية للإحصاء بكل محتويات الإقرار الجمركي وهي متوفرة على كل المعلومات الممكنة عن البضاعة بما فيها قيمتها ووزنها وتاريخ تسجيلها والبلد المصدر أو المقصد والشريك وأنواع الحقوق الجمركية ونظام الجمركة "خاصا وعاما" حسب المعاملة مع آخر تصنيف منسق للسلع بالإضافة لوسائل النقل ووحدات القياس واسم الشركة ورمزها التعريفي ... إلخ في جدول بصيغة أكسل يضم 69 عمودا بكل التفاصيل.</a:t>
            </a:r>
          </a:p>
          <a:p>
            <a:pPr marL="0" indent="0" algn="r">
              <a:buNone/>
            </a:pPr>
            <a:r>
              <a:rPr lang="ar-SA" sz="2400" dirty="0"/>
              <a:t>ويعتبر التعاون والتنسيق بين الوكالة والإدارة العامة للجمارك والبنك المركزي مثالا في الصرامة والصدق والوضوح ، فنحن نعمل كفريق بوسائل متعددة وأهداف مشتركة.</a:t>
            </a:r>
          </a:p>
          <a:p>
            <a:pPr marL="0" indent="0" algn="r">
              <a:buNone/>
            </a:pPr>
            <a:r>
              <a:rPr lang="ar-SA" sz="2400" dirty="0"/>
              <a:t>ولدينا اتفاقية موقعة بين الأطراف تحقق غاية وأهداف البلد في وجود بيانات موثوقة تتولى الوكالة جمعها ومعالجتها ونشرها.</a:t>
            </a:r>
          </a:p>
          <a:p>
            <a:pPr marL="0" indent="0" algn="r">
              <a:buNone/>
            </a:pPr>
            <a:r>
              <a:rPr lang="ar-SA" sz="2400" b="1" dirty="0"/>
              <a:t>البنك المركزي الموريتاني : </a:t>
            </a:r>
            <a:r>
              <a:rPr lang="ar-SA" sz="2400" dirty="0"/>
              <a:t>بيانات سعر الصرف</a:t>
            </a:r>
          </a:p>
          <a:p>
            <a:pPr marL="0" indent="0" algn="r">
              <a:buNone/>
            </a:pPr>
            <a:r>
              <a:rPr lang="ar-SA" sz="2400" b="1" dirty="0"/>
              <a:t>مجموعة الشركة الموريتانية للكهرباء:</a:t>
            </a:r>
          </a:p>
          <a:p>
            <a:pPr marL="0" indent="0" algn="r">
              <a:buNone/>
            </a:pPr>
            <a:r>
              <a:rPr lang="ar-SA" sz="2400" dirty="0"/>
              <a:t>تعتبر هذه الشركة المصدر الوحيد لصادرات موريتانيا من الكهرباء لكل من السنغال ومالي </a:t>
            </a:r>
            <a:r>
              <a:rPr lang="ar-SA" sz="2400" dirty="0" err="1"/>
              <a:t>ولايتم</a:t>
            </a:r>
            <a:r>
              <a:rPr lang="ar-SA" sz="2400" dirty="0"/>
              <a:t> تسجيلها في الإقرار الجمركي لأنها نتيجة اتفاقيات بين الدول "تغيير الملكية" </a:t>
            </a:r>
            <a:endParaRPr lang="en-US" sz="2400" dirty="0"/>
          </a:p>
        </p:txBody>
      </p:sp>
      <p:sp>
        <p:nvSpPr>
          <p:cNvPr id="2" name="Footer Placeholder 1">
            <a:extLst>
              <a:ext uri="{FF2B5EF4-FFF2-40B4-BE49-F238E27FC236}">
                <a16:creationId xmlns:a16="http://schemas.microsoft.com/office/drawing/2014/main" id="{BAD5CACB-E262-4A76-A6A6-E27DEC316743}"/>
              </a:ext>
            </a:extLst>
          </p:cNvPr>
          <p:cNvSpPr>
            <a:spLocks noGrp="1"/>
          </p:cNvSpPr>
          <p:nvPr>
            <p:ph type="ftr" sz="quarter" idx="10"/>
          </p:nvPr>
        </p:nvSpPr>
        <p:spPr/>
        <p:txBody>
          <a:bodyPr/>
          <a:lstStyle/>
          <a:p>
            <a:r>
              <a:rPr lang="en-US"/>
              <a:t>Internal and External Use</a:t>
            </a:r>
            <a:endParaRPr lang="en-US" dirty="0"/>
          </a:p>
        </p:txBody>
      </p:sp>
    </p:spTree>
    <p:extLst>
      <p:ext uri="{BB962C8B-B14F-4D97-AF65-F5344CB8AC3E}">
        <p14:creationId xmlns:p14="http://schemas.microsoft.com/office/powerpoint/2010/main" val="354187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CC80BC9-1ECC-4617-93F8-BF045A1CFEB4}"/>
              </a:ext>
            </a:extLst>
          </p:cNvPr>
          <p:cNvSpPr>
            <a:spLocks noGrp="1"/>
          </p:cNvSpPr>
          <p:nvPr>
            <p:ph type="title"/>
          </p:nvPr>
        </p:nvSpPr>
        <p:spPr/>
        <p:txBody>
          <a:bodyPr>
            <a:normAutofit/>
          </a:bodyPr>
          <a:lstStyle/>
          <a:p>
            <a:pPr algn="r"/>
            <a:r>
              <a:rPr lang="ar-SA" sz="3200" dirty="0"/>
              <a:t>كيفية وفترة جمع البيانات</a:t>
            </a:r>
            <a:endParaRPr lang="en-US" dirty="0"/>
          </a:p>
        </p:txBody>
      </p:sp>
      <p:sp>
        <p:nvSpPr>
          <p:cNvPr id="14" name="Espace réservé du contenu 13">
            <a:extLst>
              <a:ext uri="{FF2B5EF4-FFF2-40B4-BE49-F238E27FC236}">
                <a16:creationId xmlns:a16="http://schemas.microsoft.com/office/drawing/2014/main" id="{FD58418C-7E2D-6EA4-C75F-F8F995B5FD48}"/>
              </a:ext>
            </a:extLst>
          </p:cNvPr>
          <p:cNvSpPr>
            <a:spLocks noGrp="1"/>
          </p:cNvSpPr>
          <p:nvPr>
            <p:ph sz="half" idx="1"/>
          </p:nvPr>
        </p:nvSpPr>
        <p:spPr>
          <a:xfrm>
            <a:off x="259307" y="1825625"/>
            <a:ext cx="5760493" cy="2121630"/>
          </a:xfrm>
        </p:spPr>
        <p:txBody>
          <a:bodyPr>
            <a:noAutofit/>
          </a:bodyPr>
          <a:lstStyle/>
          <a:p>
            <a:pPr marL="0" indent="0" algn="r" rtl="1">
              <a:buNone/>
            </a:pPr>
            <a:r>
              <a:rPr lang="ar-SA" sz="3000" b="1" dirty="0"/>
              <a:t>بيانات سنوية :</a:t>
            </a:r>
          </a:p>
          <a:p>
            <a:pPr marL="0" indent="0" algn="r" rtl="1">
              <a:buNone/>
            </a:pPr>
            <a:r>
              <a:rPr lang="ar-SA" sz="3000" dirty="0"/>
              <a:t>مع نهاية انقضاء السنة يتم الحصول على ملف أكسل يحوي البيانات </a:t>
            </a:r>
            <a:r>
              <a:rPr lang="ar-SA" sz="3000" dirty="0" err="1"/>
              <a:t>التفصيلة</a:t>
            </a:r>
            <a:r>
              <a:rPr lang="ar-SA" sz="3000" dirty="0"/>
              <a:t> للسنة كاملة مع الفصل الرابع بشكل منفصل بالإضافة للبيانات الوصفية </a:t>
            </a:r>
            <a:endParaRPr lang="en-US" sz="3000" dirty="0"/>
          </a:p>
        </p:txBody>
      </p:sp>
      <p:sp>
        <p:nvSpPr>
          <p:cNvPr id="23" name="Espace réservé du contenu 22">
            <a:extLst>
              <a:ext uri="{FF2B5EF4-FFF2-40B4-BE49-F238E27FC236}">
                <a16:creationId xmlns:a16="http://schemas.microsoft.com/office/drawing/2014/main" id="{BB1C1863-9851-BE1B-4F04-0A96CA6C385B}"/>
              </a:ext>
            </a:extLst>
          </p:cNvPr>
          <p:cNvSpPr>
            <a:spLocks noGrp="1"/>
          </p:cNvSpPr>
          <p:nvPr>
            <p:ph sz="half" idx="2"/>
          </p:nvPr>
        </p:nvSpPr>
        <p:spPr>
          <a:xfrm>
            <a:off x="6172200" y="1825625"/>
            <a:ext cx="5374230" cy="2167066"/>
          </a:xfrm>
        </p:spPr>
        <p:txBody>
          <a:bodyPr>
            <a:normAutofit/>
          </a:bodyPr>
          <a:lstStyle/>
          <a:p>
            <a:pPr marL="0" indent="0" algn="r" rtl="1">
              <a:buNone/>
            </a:pPr>
            <a:r>
              <a:rPr lang="ar-SA" sz="3000" b="1" dirty="0"/>
              <a:t>بيانات فصلية :</a:t>
            </a:r>
          </a:p>
          <a:p>
            <a:pPr marL="0" indent="0" algn="r" rtl="1">
              <a:buNone/>
            </a:pPr>
            <a:r>
              <a:rPr lang="ar-SA" sz="3000" dirty="0"/>
              <a:t>مع نهاية كل فصل يتم تزويد الوكالة ببيانات الربع المنصرم بصيغة أكسل باليوم والشهر والسنة.</a:t>
            </a:r>
            <a:endParaRPr lang="en-US" sz="3000" dirty="0"/>
          </a:p>
        </p:txBody>
      </p:sp>
      <p:sp>
        <p:nvSpPr>
          <p:cNvPr id="2" name="Footer Placeholder 1">
            <a:extLst>
              <a:ext uri="{FF2B5EF4-FFF2-40B4-BE49-F238E27FC236}">
                <a16:creationId xmlns:a16="http://schemas.microsoft.com/office/drawing/2014/main" id="{61EE1C13-AC72-4A4D-B2C4-95233620BE99}"/>
              </a:ext>
            </a:extLst>
          </p:cNvPr>
          <p:cNvSpPr>
            <a:spLocks noGrp="1"/>
          </p:cNvSpPr>
          <p:nvPr>
            <p:ph type="ftr" sz="quarter" idx="11"/>
          </p:nvPr>
        </p:nvSpPr>
        <p:spPr/>
        <p:txBody>
          <a:bodyPr/>
          <a:lstStyle/>
          <a:p>
            <a:r>
              <a:rPr lang="en-US"/>
              <a:t>Internal and External Use</a:t>
            </a:r>
            <a:endParaRPr lang="en-US" dirty="0"/>
          </a:p>
        </p:txBody>
      </p:sp>
      <p:sp>
        <p:nvSpPr>
          <p:cNvPr id="3" name="Slide Number Placeholder 2">
            <a:extLst>
              <a:ext uri="{FF2B5EF4-FFF2-40B4-BE49-F238E27FC236}">
                <a16:creationId xmlns:a16="http://schemas.microsoft.com/office/drawing/2014/main" id="{61E5C702-B59B-4173-BC52-B1CA4E165F29}"/>
              </a:ext>
            </a:extLst>
          </p:cNvPr>
          <p:cNvSpPr>
            <a:spLocks noGrp="1"/>
          </p:cNvSpPr>
          <p:nvPr>
            <p:ph type="sldNum" sz="quarter" idx="12"/>
          </p:nvPr>
        </p:nvSpPr>
        <p:spPr/>
        <p:txBody>
          <a:bodyPr/>
          <a:lstStyle/>
          <a:p>
            <a:fld id="{FB8443CA-F416-41C4-94B8-C5C4C5A79613}" type="slidenum">
              <a:rPr lang="en-US" smtClean="0"/>
              <a:t>9</a:t>
            </a:fld>
            <a:endParaRPr lang="en-US"/>
          </a:p>
        </p:txBody>
      </p:sp>
      <p:sp>
        <p:nvSpPr>
          <p:cNvPr id="24" name="Organigramme : Fusion 23">
            <a:extLst>
              <a:ext uri="{FF2B5EF4-FFF2-40B4-BE49-F238E27FC236}">
                <a16:creationId xmlns:a16="http://schemas.microsoft.com/office/drawing/2014/main" id="{12A718D9-0BCD-EED8-46F5-FBB189965C28}"/>
              </a:ext>
            </a:extLst>
          </p:cNvPr>
          <p:cNvSpPr/>
          <p:nvPr/>
        </p:nvSpPr>
        <p:spPr>
          <a:xfrm>
            <a:off x="3827985" y="4260207"/>
            <a:ext cx="5156989" cy="1885015"/>
          </a:xfrm>
          <a:prstGeom prst="flowChartMerg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SA" dirty="0"/>
          </a:p>
          <a:p>
            <a:pPr algn="ctr"/>
            <a:r>
              <a:rPr lang="ar-SA" sz="2400" dirty="0"/>
              <a:t>كما يتم الحصول على الإقرارات الجمركية التي تم إلغاؤها</a:t>
            </a:r>
            <a:endParaRPr lang="en-US" sz="2400" dirty="0"/>
          </a:p>
        </p:txBody>
      </p:sp>
    </p:spTree>
    <p:extLst>
      <p:ext uri="{BB962C8B-B14F-4D97-AF65-F5344CB8AC3E}">
        <p14:creationId xmlns:p14="http://schemas.microsoft.com/office/powerpoint/2010/main" val="3868763223"/>
      </p:ext>
    </p:extLst>
  </p:cSld>
  <p:clrMapOvr>
    <a:masterClrMapping/>
  </p:clrMapOvr>
</p:sld>
</file>

<file path=ppt/theme/theme1.xml><?xml version="1.0" encoding="utf-8"?>
<a:theme xmlns:a="http://schemas.openxmlformats.org/drawingml/2006/main" name="Thème Office">
  <a:themeElements>
    <a:clrScheme name="ANSADE">
      <a:dk1>
        <a:sysClr val="windowText" lastClr="000000"/>
      </a:dk1>
      <a:lt1>
        <a:sysClr val="window" lastClr="FFFFFF"/>
      </a:lt1>
      <a:dk2>
        <a:srgbClr val="067610"/>
      </a:dk2>
      <a:lt2>
        <a:srgbClr val="E7E6E6"/>
      </a:lt2>
      <a:accent1>
        <a:srgbClr val="067610"/>
      </a:accent1>
      <a:accent2>
        <a:srgbClr val="ED7D31"/>
      </a:accent2>
      <a:accent3>
        <a:srgbClr val="FFC000"/>
      </a:accent3>
      <a:accent4>
        <a:srgbClr val="A6A6A6"/>
      </a:accent4>
      <a:accent5>
        <a:srgbClr val="E1180D"/>
      </a:accent5>
      <a:accent6>
        <a:srgbClr val="70AD47"/>
      </a:accent6>
      <a:hlink>
        <a:srgbClr val="0563C1"/>
      </a:hlink>
      <a:folHlink>
        <a:srgbClr val="954F72"/>
      </a:folHlink>
    </a:clrScheme>
    <a:fontScheme name="Custom 36">
      <a:majorFont>
        <a:latin typeface="Sakkal Majalla (Bold)"/>
        <a:ea typeface=""/>
        <a:cs typeface=""/>
      </a:majorFont>
      <a:minorFont>
        <a:latin typeface="Sakkal Majall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ade PowerPoint Template (v4).potx" id="{BCF76075-BE74-4BC6-BD2D-04E83089E1C6}" vid="{6115276B-26EC-4330-8FEF-16FA41A3CD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19F519AFC9644FB8D3D4B9DB76C27E" ma:contentTypeVersion="18" ma:contentTypeDescription="Create a new document." ma:contentTypeScope="" ma:versionID="0b957bb7963042d4a5e414c211d97b08">
  <xsd:schema xmlns:xsd="http://www.w3.org/2001/XMLSchema" xmlns:xs="http://www.w3.org/2001/XMLSchema" xmlns:p="http://schemas.microsoft.com/office/2006/metadata/properties" xmlns:ns2="cfc03cda-bc36-4859-b431-cc9043cb4594" xmlns:ns3="4774538e-7891-43b6-a84b-740af6ca28fe" xmlns:ns4="985ec44e-1bab-4c0b-9df0-6ba128686fc9" targetNamespace="http://schemas.microsoft.com/office/2006/metadata/properties" ma:root="true" ma:fieldsID="b86b21f3dfa4e337314fa6398e7dd9d8" ns2:_="" ns3:_="" ns4:_="">
    <xsd:import namespace="cfc03cda-bc36-4859-b431-cc9043cb4594"/>
    <xsd:import namespace="4774538e-7891-43b6-a84b-740af6ca28fe"/>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c03cda-bc36-4859-b431-cc9043cb45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74538e-7891-43b6-a84b-740af6ca28f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8821def-ab9c-48d5-91c1-11f7b21153fe}" ma:internalName="TaxCatchAll" ma:showField="CatchAllData" ma:web="4774538e-7891-43b6-a84b-740af6ca28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cfc03cda-bc36-4859-b431-cc9043cb45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184961-D9B2-4D52-B239-D4EB952D2952}"/>
</file>

<file path=customXml/itemProps2.xml><?xml version="1.0" encoding="utf-8"?>
<ds:datastoreItem xmlns:ds="http://schemas.openxmlformats.org/officeDocument/2006/customXml" ds:itemID="{A3659509-C1F4-47F4-9D95-6235BFCAC1FB}"/>
</file>

<file path=customXml/itemProps3.xml><?xml version="1.0" encoding="utf-8"?>
<ds:datastoreItem xmlns:ds="http://schemas.openxmlformats.org/officeDocument/2006/customXml" ds:itemID="{77EA0B0A-8018-4CC2-A941-E8666E6CCC6F}"/>
</file>

<file path=docProps/app.xml><?xml version="1.0" encoding="utf-8"?>
<Properties xmlns="http://schemas.openxmlformats.org/officeDocument/2006/extended-properties" xmlns:vt="http://schemas.openxmlformats.org/officeDocument/2006/docPropsVTypes">
  <Template>Ansade PowerPoint Template (v4)</Template>
  <TotalTime>1786</TotalTime>
  <Words>1151</Words>
  <Application>Microsoft Office PowerPoint</Application>
  <PresentationFormat>Grand écran</PresentationFormat>
  <Paragraphs>160</Paragraphs>
  <Slides>19</Slides>
  <Notes>2</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19</vt:i4>
      </vt:variant>
    </vt:vector>
  </HeadingPairs>
  <TitlesOfParts>
    <vt:vector size="29" baseType="lpstr">
      <vt:lpstr>Arial</vt:lpstr>
      <vt:lpstr>Calibri</vt:lpstr>
      <vt:lpstr>GE SS Text Bold</vt:lpstr>
      <vt:lpstr>Sakkal Majalla</vt:lpstr>
      <vt:lpstr>Sakkal Majalla (Bold)</vt:lpstr>
      <vt:lpstr>Times New Roman</vt:lpstr>
      <vt:lpstr>Trebuchet MS</vt:lpstr>
      <vt:lpstr>Verdana</vt:lpstr>
      <vt:lpstr>Wingdings</vt:lpstr>
      <vt:lpstr>Thème Office</vt:lpstr>
      <vt:lpstr>تطور إحصاءات التجارة الخارجية في موريتانيا</vt:lpstr>
      <vt:lpstr>محتوى العرض</vt:lpstr>
      <vt:lpstr>توطئة</vt:lpstr>
      <vt:lpstr>الوكالة الوطنية للإحصاء والتحليل الديموغرافي والاقتصادي </vt:lpstr>
      <vt:lpstr>تابع الوكالة الوطنية للإحصاء والتحليل الديموغرافي والاقتصادي </vt:lpstr>
      <vt:lpstr>تابع الوكالة الوطنية للإحصاء والتحليل الديموغرافي والاقتصادي </vt:lpstr>
      <vt:lpstr>تابع الوكالة الوطنية للإحصاء والتحليل الديموغرافي والاقتصادي </vt:lpstr>
      <vt:lpstr>مصادر بيانات إحصاءات التجارة الخارجية </vt:lpstr>
      <vt:lpstr>كيفية وفترة جمع البيانات</vt:lpstr>
      <vt:lpstr>قاعدة البيانات والبرامج المستخدمة</vt:lpstr>
      <vt:lpstr>قاعدة البيانات والبرامج المستخدمة</vt:lpstr>
      <vt:lpstr>البرامج المستخدمة</vt:lpstr>
      <vt:lpstr>Présentation PowerPoint</vt:lpstr>
      <vt:lpstr>تنقية وتدقيق البيانات</vt:lpstr>
      <vt:lpstr>إعلان ونشر البيانات</vt:lpstr>
      <vt:lpstr>خاتمة – ملخص واستشراف </vt:lpstr>
      <vt:lpstr>شكرا جزيلا لكم</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Mohamed BABA</dc:creator>
  <cp:lastModifiedBy>Mohamed BABA</cp:lastModifiedBy>
  <cp:revision>18</cp:revision>
  <dcterms:created xsi:type="dcterms:W3CDTF">2025-04-14T04:51:38Z</dcterms:created>
  <dcterms:modified xsi:type="dcterms:W3CDTF">2025-04-15T10:38:26Z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0x0101000719F519AFC9644FB8D3D4B9DB76C27E</vt:lpwstr>
  </property>
</Properties>
</file>